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Nanum Gothic" panose="020B0604020202020204" charset="-127"/>
      <p:regular r:id="rId18"/>
      <p:bold r:id="rId19"/>
    </p:embeddedFont>
    <p:embeddedFont>
      <p:font typeface="Alegreya Sans SC" panose="020B0604020202020204" charset="0"/>
      <p:regular r:id="rId20"/>
      <p:bold r:id="rId21"/>
      <p:italic r:id="rId22"/>
      <p:boldItalic r:id="rId23"/>
    </p:embeddedFont>
    <p:embeddedFont>
      <p:font typeface="Cabin" panose="020B0604020202020204"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Cardo" panose="020B0604020202020204" charset="-79"/>
      <p:regular r:id="rId32"/>
      <p:bold r:id="rId33"/>
      <p:italic r:id="rId34"/>
    </p:embeddedFont>
    <p:embeddedFont>
      <p:font typeface="Fira Sans" panose="020B0503050000020004" pitchFamily="34" charset="0"/>
      <p:regular r:id="rId35"/>
      <p:bold r:id="rId36"/>
      <p:italic r:id="rId37"/>
      <p:boldItalic r:id="rId38"/>
    </p:embeddedFont>
    <p:embeddedFont>
      <p:font typeface="Geo" panose="020B0604020202020204"/>
      <p:regular r:id="rId39"/>
      <p:italic r:id="rId40"/>
    </p:embeddedFont>
    <p:embeddedFont>
      <p:font typeface="Georgia" panose="02040502050405020303" pitchFamily="18" charset="0"/>
      <p:regular r:id="rId41"/>
      <p:bold r:id="rId42"/>
      <p:italic r:id="rId43"/>
      <p:boldItalic r:id="rId44"/>
    </p:embeddedFont>
    <p:embeddedFont>
      <p:font typeface="Lato" panose="020F0502020204030203" pitchFamily="34" charset="0"/>
      <p:regular r:id="rId45"/>
      <p:bold r:id="rId46"/>
      <p:italic r:id="rId47"/>
      <p:boldItalic r:id="rId48"/>
    </p:embeddedFont>
    <p:embeddedFont>
      <p:font typeface="Quattrocento Sans" panose="020B0502050000020003" pitchFamily="34" charset="0"/>
      <p:regular r:id="rId49"/>
      <p:bold r:id="rId50"/>
      <p:italic r:id="rId51"/>
      <p:boldItalic r:id="rId52"/>
    </p:embeddedFont>
    <p:embeddedFont>
      <p:font typeface="Roboto" panose="02000000000000000000" pitchFamily="2" charset="0"/>
      <p:regular r:id="rId53"/>
      <p:bold r:id="rId54"/>
      <p:italic r:id="rId55"/>
      <p:boldItalic r:id="rId56"/>
    </p:embeddedFont>
    <p:embeddedFont>
      <p:font typeface="Roboto Condensed" panose="02000000000000000000" pitchFamily="2" charset="0"/>
      <p:regular r:id="rId57"/>
      <p:bold r:id="rId58"/>
      <p:italic r:id="rId59"/>
      <p:boldItalic r:id="rId60"/>
    </p:embeddedFont>
    <p:embeddedFont>
      <p:font typeface="Roboto Condensed Light" panose="02000000000000000000" pitchFamily="2" charset="0"/>
      <p:regular r:id="rId61"/>
      <p: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3" roundtripDataSignature="AMtx7mhK9iGSJHMFFGlVpUnLcitLYgved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mdi SAID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51A211-DDB2-453C-9CE5-04AE230B755A}">
  <a:tblStyle styleId="{E851A211-DDB2-453C-9CE5-04AE230B755A}" styleName="Table_0">
    <a:wholeTbl>
      <a:tcTxStyle b="off" i="off">
        <a:font>
          <a:latin typeface="Arial"/>
          <a:ea typeface="Arial"/>
          <a:cs typeface="Arial"/>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a:tcStyle>
        <a:tcBdr/>
        <a:fill>
          <a:solidFill>
            <a:schemeClr val="accent3">
              <a:alpha val="20000"/>
            </a:schemeClr>
          </a:solidFill>
        </a:fill>
      </a:tcStyle>
    </a:band1H>
    <a:band2H>
      <a:tcTxStyle/>
      <a:tcStyle>
        <a:tcBdr/>
      </a:tcStyle>
    </a:band2H>
    <a:band1V>
      <a:tcTxStyle/>
      <a:tcStyle>
        <a:tcBdr/>
        <a:fill>
          <a:solidFill>
            <a:schemeClr val="accent3">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42" d="100"/>
          <a:sy n="42" d="100"/>
        </p:scale>
        <p:origin x="1094" y="389"/>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font" Target="fonts/font30.fntdata"/><Relationship Id="rId50" Type="http://schemas.openxmlformats.org/officeDocument/2006/relationships/font" Target="fonts/font33.fntdata"/><Relationship Id="rId55" Type="http://schemas.openxmlformats.org/officeDocument/2006/relationships/font" Target="fonts/font38.fntdata"/><Relationship Id="rId63" Type="http://customschemas.google.com/relationships/presentationmetadata" Target="meta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2.fntdata"/><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font" Target="fonts/font28.fntdata"/><Relationship Id="rId53" Type="http://schemas.openxmlformats.org/officeDocument/2006/relationships/font" Target="fonts/font36.fntdata"/><Relationship Id="rId58" Type="http://schemas.openxmlformats.org/officeDocument/2006/relationships/font" Target="fonts/font41.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44.fntdata"/><Relationship Id="rId19" Type="http://schemas.openxmlformats.org/officeDocument/2006/relationships/font" Target="fonts/font2.fntdata"/><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openxmlformats.org/officeDocument/2006/relationships/font" Target="fonts/font31.fntdata"/><Relationship Id="rId56" Type="http://schemas.openxmlformats.org/officeDocument/2006/relationships/font" Target="fonts/font39.fntdata"/><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font" Target="fonts/font3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font" Target="fonts/font29.fntdata"/><Relationship Id="rId59" Type="http://schemas.openxmlformats.org/officeDocument/2006/relationships/font" Target="fonts/font42.fntdata"/><Relationship Id="rId67" Type="http://schemas.openxmlformats.org/officeDocument/2006/relationships/theme" Target="theme/theme1.xml"/><Relationship Id="rId20" Type="http://schemas.openxmlformats.org/officeDocument/2006/relationships/font" Target="fonts/font3.fntdata"/><Relationship Id="rId41" Type="http://schemas.openxmlformats.org/officeDocument/2006/relationships/font" Target="fonts/font24.fntdata"/><Relationship Id="rId54" Type="http://schemas.openxmlformats.org/officeDocument/2006/relationships/font" Target="fonts/font37.fntdata"/><Relationship Id="rId62" Type="http://schemas.openxmlformats.org/officeDocument/2006/relationships/font" Target="fonts/font4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49" Type="http://schemas.openxmlformats.org/officeDocument/2006/relationships/font" Target="fonts/font32.fntdata"/><Relationship Id="rId57" Type="http://schemas.openxmlformats.org/officeDocument/2006/relationships/font" Target="fonts/font40.fntdata"/><Relationship Id="rId10" Type="http://schemas.openxmlformats.org/officeDocument/2006/relationships/slide" Target="slides/slide9.xml"/><Relationship Id="rId31" Type="http://schemas.openxmlformats.org/officeDocument/2006/relationships/font" Target="fonts/font14.fntdata"/><Relationship Id="rId44" Type="http://schemas.openxmlformats.org/officeDocument/2006/relationships/font" Target="fonts/font27.fntdata"/><Relationship Id="rId52" Type="http://schemas.openxmlformats.org/officeDocument/2006/relationships/font" Target="fonts/font35.fntdata"/><Relationship Id="rId60" Type="http://schemas.openxmlformats.org/officeDocument/2006/relationships/font" Target="fonts/font43.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font" Target="fonts/font1.fntdata"/><Relationship Id="rId39"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GB" sz="1200" b="0" i="0" u="none" strike="noStrike" cap="none">
                <a:solidFill>
                  <a:srgbClr val="000000"/>
                </a:solidFill>
                <a:latin typeface="Arial"/>
                <a:ea typeface="Arial"/>
                <a:cs typeface="Arial"/>
                <a:sym typeface="Arial"/>
              </a:rPr>
              <a:t>‹N°›</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1" name="Google Shape;641;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endParaRPr/>
          </a:p>
        </p:txBody>
      </p:sp>
      <p:sp>
        <p:nvSpPr>
          <p:cNvPr id="642" name="Google Shape;642;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9" name="Google Shape;70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0" name="Google Shape;74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1" name="Google Shape;74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Google Shape;75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4" name="Google Shape;75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7" name="Google Shape;76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7" name="Google Shape;80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74151"/>
              </a:buClr>
              <a:buSzPts val="1200"/>
              <a:buFont typeface="Arial"/>
              <a:buNone/>
            </a:pPr>
            <a:r>
              <a:rPr lang="en-GB" sz="1200" b="0" i="0">
                <a:solidFill>
                  <a:srgbClr val="374151"/>
                </a:solidFill>
                <a:latin typeface="Arial"/>
                <a:ea typeface="Arial"/>
                <a:cs typeface="Arial"/>
                <a:sym typeface="Arial"/>
              </a:rPr>
              <a:t>La pandémie de Covid-19 a été l'un des événements les plus difficiles et étendus auxquels le monde ait jamais été confronté</a:t>
            </a:r>
            <a:endParaRPr sz="1200"/>
          </a:p>
          <a:p>
            <a:pPr marL="0" lvl="0" indent="0" algn="l" rtl="0">
              <a:spcBef>
                <a:spcPts val="0"/>
              </a:spcBef>
              <a:spcAft>
                <a:spcPts val="0"/>
              </a:spcAft>
              <a:buNone/>
            </a:pPr>
            <a:r>
              <a:rPr lang="en-GB" sz="1200" b="0" i="0">
                <a:solidFill>
                  <a:srgbClr val="374151"/>
                </a:solidFill>
                <a:latin typeface="Arial"/>
                <a:ea typeface="Arial"/>
                <a:cs typeface="Arial"/>
                <a:sym typeface="Arial"/>
              </a:rPr>
              <a:t>Afin de se préparer efficacement et d'anticiper les éventuelles pandémies futures, il est nécessaire de réaliser des analyses en vue de mieux comprendre les impacts de la pandémie, d'identifier les bonnes pratiques et les leçons apprises, </a:t>
            </a:r>
            <a:endParaRPr/>
          </a:p>
          <a:p>
            <a:pPr marL="0" lvl="0" indent="0" algn="l" rtl="0">
              <a:spcBef>
                <a:spcPts val="0"/>
              </a:spcBef>
              <a:spcAft>
                <a:spcPts val="0"/>
              </a:spcAft>
              <a:buNone/>
            </a:pPr>
            <a:r>
              <a:rPr lang="en-GB" sz="1200" b="0" i="0">
                <a:solidFill>
                  <a:srgbClr val="374151"/>
                </a:solidFill>
                <a:latin typeface="Arial"/>
                <a:ea typeface="Arial"/>
                <a:cs typeface="Arial"/>
                <a:sym typeface="Arial"/>
              </a:rPr>
              <a:t>et donc mettre en place des mesures de prévention et d'intervention plus efficaces en cas de nouvelle crise sanitaire.</a:t>
            </a:r>
            <a:endParaRPr/>
          </a:p>
          <a:p>
            <a:pPr marL="0" marR="0" lvl="0" indent="0" algn="l" rtl="0">
              <a:lnSpc>
                <a:spcPct val="100000"/>
              </a:lnSpc>
              <a:spcBef>
                <a:spcPts val="0"/>
              </a:spcBef>
              <a:spcAft>
                <a:spcPts val="0"/>
              </a:spcAft>
              <a:buClr>
                <a:schemeClr val="dk1"/>
              </a:buClr>
              <a:buSzPts val="1050"/>
              <a:buFont typeface="Calibri"/>
              <a:buNone/>
            </a:pPr>
            <a:r>
              <a:rPr lang="en-GB" sz="1050"/>
              <a:t>Pour se faire, on a intêret à etudier la propagation du covid-19 à plusieurs echelle; Mondiale, nationale, régionale et même dépatementale. En des différents moments pour évaluer l’impact de plusieurs facteurs.</a:t>
            </a:r>
            <a:endParaRPr/>
          </a:p>
          <a:p>
            <a:pPr marL="0" lvl="0" indent="0" algn="l" rtl="0">
              <a:spcBef>
                <a:spcPts val="0"/>
              </a:spcBef>
              <a:spcAft>
                <a:spcPts val="0"/>
              </a:spcAft>
              <a:buNone/>
            </a:pPr>
            <a:endParaRPr sz="1050"/>
          </a:p>
          <a:p>
            <a:pPr marL="0" marR="0" lvl="0" indent="0" algn="l" rtl="0">
              <a:lnSpc>
                <a:spcPct val="100000"/>
              </a:lnSpc>
              <a:spcBef>
                <a:spcPts val="0"/>
              </a:spcBef>
              <a:spcAft>
                <a:spcPts val="0"/>
              </a:spcAft>
              <a:buClr>
                <a:schemeClr val="dk1"/>
              </a:buClr>
              <a:buSzPts val="1200"/>
              <a:buFont typeface="Calibri"/>
              <a:buNone/>
            </a:pPr>
            <a:endParaRPr sz="1200" b="0" i="0">
              <a:solidFill>
                <a:srgbClr val="374151"/>
              </a:solidFill>
              <a:latin typeface="Arial"/>
              <a:ea typeface="Arial"/>
              <a:cs typeface="Arial"/>
              <a:sym typeface="Arial"/>
            </a:endParaRPr>
          </a:p>
          <a:p>
            <a:pPr marL="0" lvl="0" indent="0" algn="l" rtl="0">
              <a:spcBef>
                <a:spcPts val="0"/>
              </a:spcBef>
              <a:spcAft>
                <a:spcPts val="0"/>
              </a:spcAft>
              <a:buNone/>
            </a:pPr>
            <a:r>
              <a:rPr lang="en-GB" sz="1200" b="0" i="0">
                <a:solidFill>
                  <a:srgbClr val="374151"/>
                </a:solidFill>
                <a:latin typeface="Arial"/>
                <a:ea typeface="Arial"/>
                <a:cs typeface="Arial"/>
                <a:sym typeface="Arial"/>
              </a:rPr>
              <a:t> </a:t>
            </a:r>
            <a:endParaRPr/>
          </a:p>
          <a:p>
            <a:pPr marL="0" lvl="0" indent="0" algn="l" rtl="0">
              <a:spcBef>
                <a:spcPts val="0"/>
              </a:spcBef>
              <a:spcAft>
                <a:spcPts val="0"/>
              </a:spcAft>
              <a:buNone/>
            </a:pPr>
            <a:endParaRPr/>
          </a:p>
        </p:txBody>
      </p:sp>
      <p:sp>
        <p:nvSpPr>
          <p:cNvPr id="370" name="Google Shape;37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sz="1600" b="0" i="0">
                <a:solidFill>
                  <a:srgbClr val="374151"/>
                </a:solidFill>
                <a:latin typeface="Arial"/>
                <a:ea typeface="Arial"/>
                <a:cs typeface="Arial"/>
                <a:sym typeface="Arial"/>
              </a:rPr>
              <a:t>Afin de travailler activement sur ces questions en collaboration avec d'autres personnes ou équipes, il est essentiel de disposer d'un accès approprié aux données nécessaires. La première problématique à résoudre est donc de savoir si nous avons accès aux données pertinentes pour mener à bien ces analyses. </a:t>
            </a:r>
            <a:endParaRPr/>
          </a:p>
          <a:p>
            <a:pPr marL="0" lvl="0" indent="0" algn="l" rtl="0">
              <a:spcBef>
                <a:spcPts val="0"/>
              </a:spcBef>
              <a:spcAft>
                <a:spcPts val="0"/>
              </a:spcAft>
              <a:buNone/>
            </a:pPr>
            <a:endParaRPr sz="1600">
              <a:solidFill>
                <a:srgbClr val="374151"/>
              </a:solidFill>
              <a:latin typeface="Arial"/>
              <a:ea typeface="Arial"/>
              <a:cs typeface="Arial"/>
              <a:sym typeface="Arial"/>
            </a:endParaRPr>
          </a:p>
          <a:p>
            <a:pPr marL="0" lvl="0" indent="0" algn="l" rtl="0">
              <a:spcBef>
                <a:spcPts val="0"/>
              </a:spcBef>
              <a:spcAft>
                <a:spcPts val="0"/>
              </a:spcAft>
              <a:buNone/>
            </a:pPr>
            <a:r>
              <a:rPr lang="en-GB" sz="1600" b="0" i="0">
                <a:solidFill>
                  <a:srgbClr val="374151"/>
                </a:solidFill>
                <a:latin typeface="Arial"/>
                <a:ea typeface="Arial"/>
                <a:cs typeface="Arial"/>
                <a:sym typeface="Arial"/>
              </a:rPr>
              <a:t>Nous nous intéressons particulièrement à la propagation du Covid-19 en France, en se concentrant sur une échelle départementale. Nous souhaitons étudier les disparités de propagation éventuelles et évaluer l'effet des campagnes de vaccination, des restrictions sanitaires et des caractéristiques des populations sur ces disparités. </a:t>
            </a:r>
            <a:br>
              <a:rPr lang="en-GB" sz="1600" b="0" i="0">
                <a:solidFill>
                  <a:srgbClr val="374151"/>
                </a:solidFill>
                <a:latin typeface="Arial"/>
                <a:ea typeface="Arial"/>
                <a:cs typeface="Arial"/>
                <a:sym typeface="Arial"/>
              </a:rPr>
            </a:br>
            <a:r>
              <a:rPr lang="en-GB" sz="1600" b="0" i="0">
                <a:solidFill>
                  <a:srgbClr val="374151"/>
                </a:solidFill>
                <a:latin typeface="Arial"/>
                <a:ea typeface="Arial"/>
                <a:cs typeface="Arial"/>
                <a:sym typeface="Arial"/>
              </a:rPr>
              <a:t>Cette analyse est essentielle pour comprendre les facteurs qui influencent la propagation du virus, ainsi que pour identifier les mesures les plus efficaces pour la combattre. En outre, cette étude pourrait contribuer à mieux cibler les interventions de santé publique en fonction des spécificités de chaque département.</a:t>
            </a:r>
            <a:endParaRPr sz="1200"/>
          </a:p>
          <a:p>
            <a:pPr marL="0" lvl="0" indent="0" algn="l" rtl="0">
              <a:spcBef>
                <a:spcPts val="0"/>
              </a:spcBef>
              <a:spcAft>
                <a:spcPts val="0"/>
              </a:spcAft>
              <a:buNone/>
            </a:pPr>
            <a:endParaRPr/>
          </a:p>
        </p:txBody>
      </p:sp>
      <p:sp>
        <p:nvSpPr>
          <p:cNvPr id="390" name="Google Shape;39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GB"/>
              <a:t>Pyspark: api de spark </a:t>
            </a:r>
            <a:endParaRPr/>
          </a:p>
        </p:txBody>
      </p:sp>
      <p:sp>
        <p:nvSpPr>
          <p:cNvPr id="442" name="Google Shape;44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Clr>
                <a:srgbClr val="374151"/>
              </a:buClr>
              <a:buSzPts val="1200"/>
              <a:buFont typeface="Arial"/>
              <a:buNone/>
            </a:pPr>
            <a:r>
              <a:rPr lang="en-GB" b="0" i="0">
                <a:solidFill>
                  <a:srgbClr val="374151"/>
                </a:solidFill>
                <a:latin typeface="Arial"/>
                <a:ea typeface="Arial"/>
                <a:cs typeface="Arial"/>
                <a:sym typeface="Arial"/>
              </a:rPr>
              <a:t>"Afin de permettre la combinaison de données, il est important de mettre en place un suivi par département et d'utiliser une variable clé commune. Il est également essentiel d'établir des intervalles de temps cohérents pour garantir une analyse précise et comparative des données collectées.« </a:t>
            </a:r>
            <a:endParaRPr/>
          </a:p>
          <a:p>
            <a:pPr marL="0" lvl="0" indent="0" algn="l" rtl="0">
              <a:spcBef>
                <a:spcPts val="0"/>
              </a:spcBef>
              <a:spcAft>
                <a:spcPts val="0"/>
              </a:spcAft>
              <a:buClr>
                <a:srgbClr val="374151"/>
              </a:buClr>
              <a:buSzPts val="1200"/>
              <a:buFont typeface="Arial"/>
              <a:buNone/>
            </a:pPr>
            <a:r>
              <a:rPr lang="en-GB" b="0" i="0">
                <a:solidFill>
                  <a:srgbClr val="374151"/>
                </a:solidFill>
                <a:latin typeface="Arial"/>
                <a:ea typeface="Arial"/>
                <a:cs typeface="Arial"/>
                <a:sym typeface="Arial"/>
              </a:rPr>
              <a:t>Pyspark utilise des DataFrames pour manipuler des données structurées, qui sont une abstraction de plus haut niveau basée sur les RDD sous-jacents, et ils offrent des avantages significatifs en termes de performance et d'évolutivité par rapport aux DataFrames de Pandas.</a:t>
            </a:r>
            <a:endParaRPr/>
          </a:p>
        </p:txBody>
      </p:sp>
      <p:sp>
        <p:nvSpPr>
          <p:cNvPr id="495" name="Google Shape;495;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endParaRPr/>
          </a:p>
        </p:txBody>
      </p:sp>
      <p:sp>
        <p:nvSpPr>
          <p:cNvPr id="561" name="Google Shape;561;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091318669e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7" name="Google Shape;607;g2091318669e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a:t>Distribué: les job peuvent etres exécuté en parallel </a:t>
            </a:r>
            <a:endParaRPr/>
          </a:p>
          <a:p>
            <a:pPr marL="0" lvl="0" indent="0" algn="l" rtl="0">
              <a:spcBef>
                <a:spcPts val="0"/>
              </a:spcBef>
              <a:spcAft>
                <a:spcPts val="0"/>
              </a:spcAft>
              <a:buClr>
                <a:schemeClr val="dk1"/>
              </a:buClr>
              <a:buSzPts val="1200"/>
              <a:buFont typeface="Calibri"/>
              <a:buNone/>
            </a:pPr>
            <a:endParaRPr/>
          </a:p>
        </p:txBody>
      </p:sp>
      <p:sp>
        <p:nvSpPr>
          <p:cNvPr id="608" name="Google Shape;608;g2091318669e_1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0"/>
        <p:cNvGrpSpPr/>
        <p:nvPr/>
      </p:nvGrpSpPr>
      <p:grpSpPr>
        <a:xfrm>
          <a:off x="0" y="0"/>
          <a:ext cx="0" cy="0"/>
          <a:chOff x="0" y="0"/>
          <a:chExt cx="0" cy="0"/>
        </a:xfrm>
      </p:grpSpPr>
      <p:sp>
        <p:nvSpPr>
          <p:cNvPr id="111" name="Google Shape;111;p34"/>
          <p:cNvSpPr txBox="1">
            <a:spLocks noGrp="1"/>
          </p:cNvSpPr>
          <p:nvPr>
            <p:ph type="title"/>
          </p:nvPr>
        </p:nvSpPr>
        <p:spPr>
          <a:xfrm>
            <a:off x="6114900" y="1219200"/>
            <a:ext cx="6972600" cy="4990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4800"/>
              <a:buNone/>
              <a:defRPr sz="8000">
                <a:solidFill>
                  <a:schemeClr val="accent4"/>
                </a:solidFill>
              </a:defRPr>
            </a:lvl1pPr>
            <a:lvl2pPr lvl="1" algn="l">
              <a:lnSpc>
                <a:spcPct val="100000"/>
              </a:lnSpc>
              <a:spcBef>
                <a:spcPts val="0"/>
              </a:spcBef>
              <a:spcAft>
                <a:spcPts val="0"/>
              </a:spcAft>
              <a:buSzPts val="4800"/>
              <a:buNone/>
              <a:defRPr sz="9600"/>
            </a:lvl2pPr>
            <a:lvl3pPr lvl="2" algn="l">
              <a:lnSpc>
                <a:spcPct val="100000"/>
              </a:lnSpc>
              <a:spcBef>
                <a:spcPts val="0"/>
              </a:spcBef>
              <a:spcAft>
                <a:spcPts val="0"/>
              </a:spcAft>
              <a:buSzPts val="4800"/>
              <a:buNone/>
              <a:defRPr sz="9600"/>
            </a:lvl3pPr>
            <a:lvl4pPr lvl="3" algn="l">
              <a:lnSpc>
                <a:spcPct val="100000"/>
              </a:lnSpc>
              <a:spcBef>
                <a:spcPts val="0"/>
              </a:spcBef>
              <a:spcAft>
                <a:spcPts val="0"/>
              </a:spcAft>
              <a:buSzPts val="4800"/>
              <a:buNone/>
              <a:defRPr sz="9600"/>
            </a:lvl4pPr>
            <a:lvl5pPr lvl="4" algn="l">
              <a:lnSpc>
                <a:spcPct val="100000"/>
              </a:lnSpc>
              <a:spcBef>
                <a:spcPts val="0"/>
              </a:spcBef>
              <a:spcAft>
                <a:spcPts val="0"/>
              </a:spcAft>
              <a:buSzPts val="4800"/>
              <a:buNone/>
              <a:defRPr sz="9600"/>
            </a:lvl5pPr>
            <a:lvl6pPr lvl="5" algn="l">
              <a:lnSpc>
                <a:spcPct val="100000"/>
              </a:lnSpc>
              <a:spcBef>
                <a:spcPts val="0"/>
              </a:spcBef>
              <a:spcAft>
                <a:spcPts val="0"/>
              </a:spcAft>
              <a:buSzPts val="4800"/>
              <a:buNone/>
              <a:defRPr sz="9600"/>
            </a:lvl6pPr>
            <a:lvl7pPr lvl="6" algn="l">
              <a:lnSpc>
                <a:spcPct val="100000"/>
              </a:lnSpc>
              <a:spcBef>
                <a:spcPts val="0"/>
              </a:spcBef>
              <a:spcAft>
                <a:spcPts val="0"/>
              </a:spcAft>
              <a:buSzPts val="4800"/>
              <a:buNone/>
              <a:defRPr sz="9600"/>
            </a:lvl7pPr>
            <a:lvl8pPr lvl="7" algn="l">
              <a:lnSpc>
                <a:spcPct val="100000"/>
              </a:lnSpc>
              <a:spcBef>
                <a:spcPts val="0"/>
              </a:spcBef>
              <a:spcAft>
                <a:spcPts val="0"/>
              </a:spcAft>
              <a:buSzPts val="4800"/>
              <a:buNone/>
              <a:defRPr sz="9600"/>
            </a:lvl8pPr>
            <a:lvl9pPr lvl="8" algn="l">
              <a:lnSpc>
                <a:spcPct val="100000"/>
              </a:lnSpc>
              <a:spcBef>
                <a:spcPts val="0"/>
              </a:spcBef>
              <a:spcAft>
                <a:spcPts val="0"/>
              </a:spcAft>
              <a:buSzPts val="4800"/>
              <a:buNone/>
              <a:defRPr sz="9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12"/>
        <p:cNvGrpSpPr/>
        <p:nvPr/>
      </p:nvGrpSpPr>
      <p:grpSpPr>
        <a:xfrm>
          <a:off x="0" y="0"/>
          <a:ext cx="0" cy="0"/>
          <a:chOff x="0" y="0"/>
          <a:chExt cx="0" cy="0"/>
        </a:xfrm>
      </p:grpSpPr>
      <p:sp>
        <p:nvSpPr>
          <p:cNvPr id="113" name="Google Shape;113;p35"/>
          <p:cNvSpPr txBox="1">
            <a:spLocks noGrp="1"/>
          </p:cNvSpPr>
          <p:nvPr>
            <p:ph type="title"/>
          </p:nvPr>
        </p:nvSpPr>
        <p:spPr>
          <a:xfrm>
            <a:off x="623400" y="1079000"/>
            <a:ext cx="17041200" cy="2774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24000"/>
            </a:lvl1pPr>
            <a:lvl2pPr lvl="1" algn="ctr">
              <a:lnSpc>
                <a:spcPct val="100000"/>
              </a:lnSpc>
              <a:spcBef>
                <a:spcPts val="0"/>
              </a:spcBef>
              <a:spcAft>
                <a:spcPts val="0"/>
              </a:spcAft>
              <a:buSzPts val="12000"/>
              <a:buNone/>
              <a:defRPr sz="24000"/>
            </a:lvl2pPr>
            <a:lvl3pPr lvl="2" algn="ctr">
              <a:lnSpc>
                <a:spcPct val="100000"/>
              </a:lnSpc>
              <a:spcBef>
                <a:spcPts val="0"/>
              </a:spcBef>
              <a:spcAft>
                <a:spcPts val="0"/>
              </a:spcAft>
              <a:buSzPts val="12000"/>
              <a:buNone/>
              <a:defRPr sz="24000"/>
            </a:lvl3pPr>
            <a:lvl4pPr lvl="3" algn="ctr">
              <a:lnSpc>
                <a:spcPct val="100000"/>
              </a:lnSpc>
              <a:spcBef>
                <a:spcPts val="0"/>
              </a:spcBef>
              <a:spcAft>
                <a:spcPts val="0"/>
              </a:spcAft>
              <a:buSzPts val="12000"/>
              <a:buNone/>
              <a:defRPr sz="24000"/>
            </a:lvl4pPr>
            <a:lvl5pPr lvl="4" algn="ctr">
              <a:lnSpc>
                <a:spcPct val="100000"/>
              </a:lnSpc>
              <a:spcBef>
                <a:spcPts val="0"/>
              </a:spcBef>
              <a:spcAft>
                <a:spcPts val="0"/>
              </a:spcAft>
              <a:buSzPts val="12000"/>
              <a:buNone/>
              <a:defRPr sz="24000"/>
            </a:lvl5pPr>
            <a:lvl6pPr lvl="5" algn="ctr">
              <a:lnSpc>
                <a:spcPct val="100000"/>
              </a:lnSpc>
              <a:spcBef>
                <a:spcPts val="0"/>
              </a:spcBef>
              <a:spcAft>
                <a:spcPts val="0"/>
              </a:spcAft>
              <a:buSzPts val="12000"/>
              <a:buNone/>
              <a:defRPr sz="24000"/>
            </a:lvl6pPr>
            <a:lvl7pPr lvl="6" algn="ctr">
              <a:lnSpc>
                <a:spcPct val="100000"/>
              </a:lnSpc>
              <a:spcBef>
                <a:spcPts val="0"/>
              </a:spcBef>
              <a:spcAft>
                <a:spcPts val="0"/>
              </a:spcAft>
              <a:buSzPts val="12000"/>
              <a:buNone/>
              <a:defRPr sz="24000"/>
            </a:lvl7pPr>
            <a:lvl8pPr lvl="7" algn="ctr">
              <a:lnSpc>
                <a:spcPct val="100000"/>
              </a:lnSpc>
              <a:spcBef>
                <a:spcPts val="0"/>
              </a:spcBef>
              <a:spcAft>
                <a:spcPts val="0"/>
              </a:spcAft>
              <a:buSzPts val="12000"/>
              <a:buNone/>
              <a:defRPr sz="24000"/>
            </a:lvl8pPr>
            <a:lvl9pPr lvl="8" algn="ctr">
              <a:lnSpc>
                <a:spcPct val="100000"/>
              </a:lnSpc>
              <a:spcBef>
                <a:spcPts val="0"/>
              </a:spcBef>
              <a:spcAft>
                <a:spcPts val="0"/>
              </a:spcAft>
              <a:buSzPts val="12000"/>
              <a:buNone/>
              <a:defRPr sz="24000"/>
            </a:lvl9pPr>
          </a:lstStyle>
          <a:p>
            <a:endParaRPr/>
          </a:p>
        </p:txBody>
      </p:sp>
      <p:sp>
        <p:nvSpPr>
          <p:cNvPr id="114" name="Google Shape;114;p35"/>
          <p:cNvSpPr txBox="1">
            <a:spLocks noGrp="1"/>
          </p:cNvSpPr>
          <p:nvPr>
            <p:ph type="body" idx="1"/>
          </p:nvPr>
        </p:nvSpPr>
        <p:spPr>
          <a:xfrm>
            <a:off x="1426450" y="3599350"/>
            <a:ext cx="15435600" cy="11634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sz="4000"/>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115" name="Google Shape;115;p35"/>
          <p:cNvSpPr/>
          <p:nvPr/>
        </p:nvSpPr>
        <p:spPr>
          <a:xfrm>
            <a:off x="1083317" y="39838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16" name="Google Shape;116;p35"/>
          <p:cNvSpPr/>
          <p:nvPr/>
        </p:nvSpPr>
        <p:spPr>
          <a:xfrm>
            <a:off x="14899382" y="49658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17" name="Google Shape;117;p35"/>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18" name="Google Shape;118;p35"/>
          <p:cNvSpPr/>
          <p:nvPr/>
        </p:nvSpPr>
        <p:spPr>
          <a:xfrm>
            <a:off x="16670605"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19" name="Google Shape;119;p35"/>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20" name="Google Shape;120;p35"/>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21" name="Google Shape;121;p35"/>
          <p:cNvSpPr/>
          <p:nvPr/>
        </p:nvSpPr>
        <p:spPr>
          <a:xfrm>
            <a:off x="15487650" y="49290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22" name="Google Shape;122;p35"/>
          <p:cNvSpPr/>
          <p:nvPr/>
        </p:nvSpPr>
        <p:spPr>
          <a:xfrm>
            <a:off x="2505150" y="5569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23"/>
        <p:cNvGrpSpPr/>
        <p:nvPr/>
      </p:nvGrpSpPr>
      <p:grpSpPr>
        <a:xfrm>
          <a:off x="0" y="0"/>
          <a:ext cx="0" cy="0"/>
          <a:chOff x="0" y="0"/>
          <a:chExt cx="0" cy="0"/>
        </a:xfrm>
      </p:grpSpPr>
      <p:sp>
        <p:nvSpPr>
          <p:cNvPr id="124" name="Google Shape;124;p36"/>
          <p:cNvSpPr txBox="1">
            <a:spLocks noGrp="1"/>
          </p:cNvSpPr>
          <p:nvPr>
            <p:ph type="subTitle" idx="1"/>
          </p:nvPr>
        </p:nvSpPr>
        <p:spPr>
          <a:xfrm>
            <a:off x="3097478" y="6356818"/>
            <a:ext cx="4901400" cy="841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6"/>
              </a:buClr>
              <a:buSzPts val="1800"/>
              <a:buFont typeface="Cabin"/>
              <a:buNone/>
              <a:defRPr sz="4000" b="1">
                <a:solidFill>
                  <a:schemeClr val="accent6"/>
                </a:solidFill>
                <a:latin typeface="Alegreya Sans SC"/>
                <a:ea typeface="Alegreya Sans SC"/>
                <a:cs typeface="Alegreya Sans SC"/>
                <a:sym typeface="Alegreya Sans SC"/>
              </a:defRPr>
            </a:lvl1pPr>
            <a:lvl2pPr lvl="1"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2pPr>
            <a:lvl3pPr lvl="2"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3pPr>
            <a:lvl4pPr lvl="3"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4pPr>
            <a:lvl5pPr lvl="4"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5pPr>
            <a:lvl6pPr lvl="5"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6pPr>
            <a:lvl7pPr lvl="6"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7pPr>
            <a:lvl8pPr lvl="7"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8pPr>
            <a:lvl9pPr lvl="8"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9pPr>
          </a:lstStyle>
          <a:p>
            <a:endParaRPr/>
          </a:p>
        </p:txBody>
      </p:sp>
      <p:sp>
        <p:nvSpPr>
          <p:cNvPr id="125" name="Google Shape;125;p36"/>
          <p:cNvSpPr txBox="1">
            <a:spLocks noGrp="1"/>
          </p:cNvSpPr>
          <p:nvPr>
            <p:ph type="subTitle" idx="2"/>
          </p:nvPr>
        </p:nvSpPr>
        <p:spPr>
          <a:xfrm>
            <a:off x="3097478" y="7041590"/>
            <a:ext cx="4901400" cy="2413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sz="32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26" name="Google Shape;126;p36"/>
          <p:cNvSpPr txBox="1">
            <a:spLocks noGrp="1"/>
          </p:cNvSpPr>
          <p:nvPr>
            <p:ph type="subTitle" idx="3"/>
          </p:nvPr>
        </p:nvSpPr>
        <p:spPr>
          <a:xfrm>
            <a:off x="10289122" y="6356818"/>
            <a:ext cx="4901400" cy="841200"/>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Clr>
                <a:schemeClr val="accent6"/>
              </a:buClr>
              <a:buSzPts val="1800"/>
              <a:buFont typeface="Cabin"/>
              <a:buNone/>
              <a:defRPr sz="4000" b="1">
                <a:solidFill>
                  <a:schemeClr val="accent6"/>
                </a:solidFill>
                <a:latin typeface="Alegreya Sans SC"/>
                <a:ea typeface="Alegreya Sans SC"/>
                <a:cs typeface="Alegreya Sans SC"/>
                <a:sym typeface="Alegreya Sans SC"/>
              </a:defRPr>
            </a:lvl1pPr>
            <a:lvl2pPr lvl="1"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2pPr>
            <a:lvl3pPr lvl="2"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3pPr>
            <a:lvl4pPr lvl="3"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4pPr>
            <a:lvl5pPr lvl="4"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5pPr>
            <a:lvl6pPr lvl="5"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6pPr>
            <a:lvl7pPr lvl="6"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7pPr>
            <a:lvl8pPr lvl="7"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8pPr>
            <a:lvl9pPr lvl="8" algn="ctr">
              <a:lnSpc>
                <a:spcPct val="115000"/>
              </a:lnSpc>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9pPr>
          </a:lstStyle>
          <a:p>
            <a:endParaRPr/>
          </a:p>
        </p:txBody>
      </p:sp>
      <p:sp>
        <p:nvSpPr>
          <p:cNvPr id="127" name="Google Shape;127;p36"/>
          <p:cNvSpPr txBox="1">
            <a:spLocks noGrp="1"/>
          </p:cNvSpPr>
          <p:nvPr>
            <p:ph type="subTitle" idx="4"/>
          </p:nvPr>
        </p:nvSpPr>
        <p:spPr>
          <a:xfrm>
            <a:off x="10289122" y="7041590"/>
            <a:ext cx="4901400" cy="2413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sz="32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28" name="Google Shape;128;p36"/>
          <p:cNvSpPr txBox="1">
            <a:spLocks noGrp="1"/>
          </p:cNvSpPr>
          <p:nvPr>
            <p:ph type="title"/>
          </p:nvPr>
        </p:nvSpPr>
        <p:spPr>
          <a:xfrm>
            <a:off x="4148078" y="3609800"/>
            <a:ext cx="2800200" cy="12930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2800"/>
              <a:buNone/>
              <a:defRPr sz="7200">
                <a:solidFill>
                  <a:schemeClr val="accent4"/>
                </a:solidFill>
              </a:defRPr>
            </a:lvl1pPr>
            <a:lvl2pPr lvl="1"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2pPr>
            <a:lvl3pPr lvl="2"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3pPr>
            <a:lvl4pPr lvl="3"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4pPr>
            <a:lvl5pPr lvl="4"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5pPr>
            <a:lvl6pPr lvl="5"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6pPr>
            <a:lvl7pPr lvl="6"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7pPr>
            <a:lvl8pPr lvl="7"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8pPr>
            <a:lvl9pPr lvl="8"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9pPr>
          </a:lstStyle>
          <a:p>
            <a:endParaRPr/>
          </a:p>
        </p:txBody>
      </p:sp>
      <p:sp>
        <p:nvSpPr>
          <p:cNvPr id="129" name="Google Shape;129;p36"/>
          <p:cNvSpPr txBox="1">
            <a:spLocks noGrp="1"/>
          </p:cNvSpPr>
          <p:nvPr>
            <p:ph type="title" idx="5"/>
          </p:nvPr>
        </p:nvSpPr>
        <p:spPr>
          <a:xfrm flipH="1">
            <a:off x="11339722" y="3609800"/>
            <a:ext cx="2800200" cy="12930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2800"/>
              <a:buNone/>
              <a:defRPr sz="7200">
                <a:solidFill>
                  <a:srgbClr val="D99740"/>
                </a:solidFill>
              </a:defRPr>
            </a:lvl1pPr>
            <a:lvl2pPr lvl="1"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2pPr>
            <a:lvl3pPr lvl="2"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3pPr>
            <a:lvl4pPr lvl="3"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4pPr>
            <a:lvl5pPr lvl="4"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5pPr>
            <a:lvl6pPr lvl="5"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6pPr>
            <a:lvl7pPr lvl="6"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7pPr>
            <a:lvl8pPr lvl="7"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8pPr>
            <a:lvl9pPr lvl="8" algn="l">
              <a:lnSpc>
                <a:spcPct val="100000"/>
              </a:lnSpc>
              <a:spcBef>
                <a:spcPts val="0"/>
              </a:spcBef>
              <a:spcAft>
                <a:spcPts val="0"/>
              </a:spcAft>
              <a:buSzPts val="2800"/>
              <a:buFont typeface="Alegreya Sans SC"/>
              <a:buNone/>
              <a:defRPr>
                <a:latin typeface="Alegreya Sans SC"/>
                <a:ea typeface="Alegreya Sans SC"/>
                <a:cs typeface="Alegreya Sans SC"/>
                <a:sym typeface="Alegreya Sans SC"/>
              </a:defRPr>
            </a:lvl9pPr>
          </a:lstStyle>
          <a:p>
            <a:endParaRPr/>
          </a:p>
        </p:txBody>
      </p:sp>
      <p:sp>
        <p:nvSpPr>
          <p:cNvPr id="130" name="Google Shape;130;p36"/>
          <p:cNvSpPr txBox="1">
            <a:spLocks noGrp="1"/>
          </p:cNvSpPr>
          <p:nvPr>
            <p:ph type="title" idx="6"/>
          </p:nvPr>
        </p:nvSpPr>
        <p:spPr>
          <a:xfrm>
            <a:off x="1426450" y="673606"/>
            <a:ext cx="15435000" cy="114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endParaRPr/>
          </a:p>
        </p:txBody>
      </p:sp>
      <p:sp>
        <p:nvSpPr>
          <p:cNvPr id="131" name="Google Shape;131;p36"/>
          <p:cNvSpPr/>
          <p:nvPr/>
        </p:nvSpPr>
        <p:spPr>
          <a:xfrm rot="-5400000" flipH="1">
            <a:off x="147356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32" name="Google Shape;132;p36"/>
          <p:cNvSpPr/>
          <p:nvPr/>
        </p:nvSpPr>
        <p:spPr>
          <a:xfrm rot="5400000" flipH="1">
            <a:off x="156161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33" name="Google Shape;133;p36"/>
          <p:cNvSpPr/>
          <p:nvPr/>
        </p:nvSpPr>
        <p:spPr>
          <a:xfrm rot="-5217044" flipH="1">
            <a:off x="518440" y="968724"/>
            <a:ext cx="2135976" cy="1818184"/>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34" name="Google Shape;134;p36"/>
          <p:cNvSpPr/>
          <p:nvPr/>
        </p:nvSpPr>
        <p:spPr>
          <a:xfrm flipH="1">
            <a:off x="146657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35" name="Google Shape;135;p36"/>
          <p:cNvSpPr/>
          <p:nvPr/>
        </p:nvSpPr>
        <p:spPr>
          <a:xfrm flipH="1">
            <a:off x="171041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36" name="Google Shape;136;p36"/>
          <p:cNvSpPr/>
          <p:nvPr/>
        </p:nvSpPr>
        <p:spPr>
          <a:xfrm rot="-5216396" flipH="1">
            <a:off x="535474" y="1871788"/>
            <a:ext cx="191072" cy="191072"/>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37" name="Google Shape;137;p36"/>
          <p:cNvSpPr/>
          <p:nvPr/>
        </p:nvSpPr>
        <p:spPr>
          <a:xfrm flipH="1">
            <a:off x="147161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38" name="Google Shape;138;p36"/>
          <p:cNvSpPr/>
          <p:nvPr/>
        </p:nvSpPr>
        <p:spPr>
          <a:xfrm flipH="1">
            <a:off x="16646988" y="8974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39" name="Google Shape;139;p36"/>
          <p:cNvSpPr/>
          <p:nvPr/>
        </p:nvSpPr>
        <p:spPr>
          <a:xfrm flipH="1">
            <a:off x="2524188" y="7571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40"/>
        <p:cNvGrpSpPr/>
        <p:nvPr/>
      </p:nvGrpSpPr>
      <p:grpSpPr>
        <a:xfrm>
          <a:off x="0" y="0"/>
          <a:ext cx="0" cy="0"/>
          <a:chOff x="0" y="0"/>
          <a:chExt cx="0" cy="0"/>
        </a:xfrm>
      </p:grpSpPr>
      <p:sp>
        <p:nvSpPr>
          <p:cNvPr id="141" name="Google Shape;141;p37"/>
          <p:cNvSpPr txBox="1">
            <a:spLocks noGrp="1"/>
          </p:cNvSpPr>
          <p:nvPr>
            <p:ph type="title"/>
          </p:nvPr>
        </p:nvSpPr>
        <p:spPr>
          <a:xfrm>
            <a:off x="1426450" y="673606"/>
            <a:ext cx="15435000" cy="114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endParaRPr/>
          </a:p>
        </p:txBody>
      </p:sp>
      <p:sp>
        <p:nvSpPr>
          <p:cNvPr id="142" name="Google Shape;142;p37"/>
          <p:cNvSpPr/>
          <p:nvPr/>
        </p:nvSpPr>
        <p:spPr>
          <a:xfrm flipH="1">
            <a:off x="4365616"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43" name="Google Shape;143;p37"/>
          <p:cNvSpPr/>
          <p:nvPr/>
        </p:nvSpPr>
        <p:spPr>
          <a:xfrm rot="5400000">
            <a:off x="16469210"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44" name="Google Shape;144;p37"/>
          <p:cNvSpPr/>
          <p:nvPr/>
        </p:nvSpPr>
        <p:spPr>
          <a:xfrm flipH="1">
            <a:off x="-1017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45" name="Google Shape;145;p37"/>
          <p:cNvSpPr/>
          <p:nvPr/>
        </p:nvSpPr>
        <p:spPr>
          <a:xfrm rot="10800000">
            <a:off x="15518888" y="950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46" name="Google Shape;146;p37"/>
          <p:cNvSpPr/>
          <p:nvPr/>
        </p:nvSpPr>
        <p:spPr>
          <a:xfrm rot="10800000">
            <a:off x="17957288"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47" name="Google Shape;147;p37"/>
          <p:cNvSpPr/>
          <p:nvPr/>
        </p:nvSpPr>
        <p:spPr>
          <a:xfrm flipH="1">
            <a:off x="7306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48" name="Google Shape;148;p37"/>
          <p:cNvSpPr/>
          <p:nvPr/>
        </p:nvSpPr>
        <p:spPr>
          <a:xfrm flipH="1">
            <a:off x="4810188"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49"/>
        <p:cNvGrpSpPr/>
        <p:nvPr/>
      </p:nvGrpSpPr>
      <p:grpSpPr>
        <a:xfrm>
          <a:off x="0" y="0"/>
          <a:ext cx="0" cy="0"/>
          <a:chOff x="0" y="0"/>
          <a:chExt cx="0" cy="0"/>
        </a:xfrm>
      </p:grpSpPr>
      <p:sp>
        <p:nvSpPr>
          <p:cNvPr id="150" name="Google Shape;150;p38"/>
          <p:cNvSpPr txBox="1">
            <a:spLocks noGrp="1"/>
          </p:cNvSpPr>
          <p:nvPr>
            <p:ph type="title"/>
          </p:nvPr>
        </p:nvSpPr>
        <p:spPr>
          <a:xfrm>
            <a:off x="1426450" y="673606"/>
            <a:ext cx="15435000" cy="114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endParaRPr/>
          </a:p>
        </p:txBody>
      </p:sp>
      <p:sp>
        <p:nvSpPr>
          <p:cNvPr id="151" name="Google Shape;151;p38"/>
          <p:cNvSpPr/>
          <p:nvPr/>
        </p:nvSpPr>
        <p:spPr>
          <a:xfrm rot="5400000">
            <a:off x="382628"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52" name="Google Shape;152;p38"/>
          <p:cNvSpPr/>
          <p:nvPr/>
        </p:nvSpPr>
        <p:spPr>
          <a:xfrm>
            <a:off x="16061005" y="1337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53" name="Google Shape;153;p38"/>
          <p:cNvSpPr/>
          <p:nvPr/>
        </p:nvSpPr>
        <p:spPr>
          <a:xfrm rot="10800000">
            <a:off x="384806" y="821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54" name="Google Shape;154;p38"/>
          <p:cNvSpPr/>
          <p:nvPr/>
        </p:nvSpPr>
        <p:spPr>
          <a:xfrm rot="10800000">
            <a:off x="1870706"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55" name="Google Shape;155;p38"/>
          <p:cNvSpPr/>
          <p:nvPr/>
        </p:nvSpPr>
        <p:spPr>
          <a:xfrm>
            <a:off x="16564050" y="3030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56" name="Google Shape;156;p38"/>
          <p:cNvSpPr/>
          <p:nvPr/>
        </p:nvSpPr>
        <p:spPr>
          <a:xfrm>
            <a:off x="17326050" y="3400450"/>
            <a:ext cx="126000" cy="1260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57"/>
        <p:cNvGrpSpPr/>
        <p:nvPr/>
      </p:nvGrpSpPr>
      <p:grpSpPr>
        <a:xfrm>
          <a:off x="0" y="0"/>
          <a:ext cx="0" cy="0"/>
          <a:chOff x="0" y="0"/>
          <a:chExt cx="0" cy="0"/>
        </a:xfrm>
      </p:grpSpPr>
      <p:sp>
        <p:nvSpPr>
          <p:cNvPr id="158" name="Google Shape;158;p39"/>
          <p:cNvSpPr txBox="1">
            <a:spLocks noGrp="1"/>
          </p:cNvSpPr>
          <p:nvPr>
            <p:ph type="title"/>
          </p:nvPr>
        </p:nvSpPr>
        <p:spPr>
          <a:xfrm>
            <a:off x="1426450" y="673606"/>
            <a:ext cx="15435000" cy="114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endParaRPr/>
          </a:p>
        </p:txBody>
      </p:sp>
      <p:sp>
        <p:nvSpPr>
          <p:cNvPr id="159" name="Google Shape;159;p39"/>
          <p:cNvSpPr/>
          <p:nvPr/>
        </p:nvSpPr>
        <p:spPr>
          <a:xfrm flipH="1">
            <a:off x="3908416"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60" name="Google Shape;160;p39"/>
          <p:cNvSpPr/>
          <p:nvPr/>
        </p:nvSpPr>
        <p:spPr>
          <a:xfrm rot="5400000" flipH="1">
            <a:off x="160733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61" name="Google Shape;161;p39"/>
          <p:cNvSpPr/>
          <p:nvPr/>
        </p:nvSpPr>
        <p:spPr>
          <a:xfrm flipH="1">
            <a:off x="-5589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62" name="Google Shape;162;p39"/>
          <p:cNvSpPr/>
          <p:nvPr/>
        </p:nvSpPr>
        <p:spPr>
          <a:xfrm flipH="1">
            <a:off x="151229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63" name="Google Shape;163;p39"/>
          <p:cNvSpPr/>
          <p:nvPr/>
        </p:nvSpPr>
        <p:spPr>
          <a:xfrm flipH="1">
            <a:off x="175613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64" name="Google Shape;164;p39"/>
          <p:cNvSpPr/>
          <p:nvPr/>
        </p:nvSpPr>
        <p:spPr>
          <a:xfrm flipH="1">
            <a:off x="2734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65" name="Google Shape;165;p39"/>
          <p:cNvSpPr/>
          <p:nvPr/>
        </p:nvSpPr>
        <p:spPr>
          <a:xfrm flipH="1">
            <a:off x="4352988"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66"/>
        <p:cNvGrpSpPr/>
        <p:nvPr/>
      </p:nvGrpSpPr>
      <p:grpSpPr>
        <a:xfrm>
          <a:off x="0" y="0"/>
          <a:ext cx="0" cy="0"/>
          <a:chOff x="0" y="0"/>
          <a:chExt cx="0" cy="0"/>
        </a:xfrm>
      </p:grpSpPr>
      <p:sp>
        <p:nvSpPr>
          <p:cNvPr id="167" name="Google Shape;167;p40"/>
          <p:cNvSpPr txBox="1">
            <a:spLocks noGrp="1"/>
          </p:cNvSpPr>
          <p:nvPr>
            <p:ph type="title"/>
          </p:nvPr>
        </p:nvSpPr>
        <p:spPr>
          <a:xfrm>
            <a:off x="1426450" y="673606"/>
            <a:ext cx="15435000" cy="114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endParaRPr/>
          </a:p>
        </p:txBody>
      </p:sp>
      <p:sp>
        <p:nvSpPr>
          <p:cNvPr id="168" name="Google Shape;168;p40"/>
          <p:cNvSpPr/>
          <p:nvPr/>
        </p:nvSpPr>
        <p:spPr>
          <a:xfrm rot="5400000">
            <a:off x="16469210"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69" name="Google Shape;169;p40"/>
          <p:cNvSpPr/>
          <p:nvPr/>
        </p:nvSpPr>
        <p:spPr>
          <a:xfrm flipH="1">
            <a:off x="-1017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70" name="Google Shape;170;p40"/>
          <p:cNvSpPr/>
          <p:nvPr/>
        </p:nvSpPr>
        <p:spPr>
          <a:xfrm rot="10800000">
            <a:off x="15518888" y="950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71" name="Google Shape;171;p40"/>
          <p:cNvSpPr/>
          <p:nvPr/>
        </p:nvSpPr>
        <p:spPr>
          <a:xfrm rot="10800000">
            <a:off x="17957288"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72" name="Google Shape;172;p40"/>
          <p:cNvSpPr/>
          <p:nvPr/>
        </p:nvSpPr>
        <p:spPr>
          <a:xfrm flipH="1">
            <a:off x="7306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73" name="Google Shape;173;p40"/>
          <p:cNvSpPr/>
          <p:nvPr/>
        </p:nvSpPr>
        <p:spPr>
          <a:xfrm>
            <a:off x="1915356" y="610328"/>
            <a:ext cx="253700" cy="25370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74" name="Google Shape;174;p40"/>
          <p:cNvSpPr/>
          <p:nvPr/>
        </p:nvSpPr>
        <p:spPr>
          <a:xfrm>
            <a:off x="17155356" y="7925528"/>
            <a:ext cx="253700" cy="25370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75"/>
        <p:cNvGrpSpPr/>
        <p:nvPr/>
      </p:nvGrpSpPr>
      <p:grpSpPr>
        <a:xfrm>
          <a:off x="0" y="0"/>
          <a:ext cx="0" cy="0"/>
          <a:chOff x="0" y="0"/>
          <a:chExt cx="0" cy="0"/>
        </a:xfrm>
      </p:grpSpPr>
      <p:sp>
        <p:nvSpPr>
          <p:cNvPr id="176" name="Google Shape;176;p41"/>
          <p:cNvSpPr txBox="1">
            <a:spLocks noGrp="1"/>
          </p:cNvSpPr>
          <p:nvPr>
            <p:ph type="subTitle" idx="1"/>
          </p:nvPr>
        </p:nvSpPr>
        <p:spPr>
          <a:xfrm>
            <a:off x="9970200" y="3436626"/>
            <a:ext cx="6813000" cy="4994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8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7" name="Google Shape;177;p41"/>
          <p:cNvSpPr txBox="1">
            <a:spLocks noGrp="1"/>
          </p:cNvSpPr>
          <p:nvPr>
            <p:ph type="title"/>
          </p:nvPr>
        </p:nvSpPr>
        <p:spPr>
          <a:xfrm>
            <a:off x="9970200" y="1855976"/>
            <a:ext cx="6098400" cy="114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6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78"/>
        <p:cNvGrpSpPr/>
        <p:nvPr/>
      </p:nvGrpSpPr>
      <p:grpSpPr>
        <a:xfrm>
          <a:off x="0" y="0"/>
          <a:ext cx="0" cy="0"/>
          <a:chOff x="0" y="0"/>
          <a:chExt cx="0" cy="0"/>
        </a:xfrm>
      </p:grpSpPr>
      <p:sp>
        <p:nvSpPr>
          <p:cNvPr id="179" name="Google Shape;179;p42"/>
          <p:cNvSpPr txBox="1">
            <a:spLocks noGrp="1"/>
          </p:cNvSpPr>
          <p:nvPr>
            <p:ph type="subTitle" idx="1"/>
          </p:nvPr>
        </p:nvSpPr>
        <p:spPr>
          <a:xfrm>
            <a:off x="5737500" y="8008648"/>
            <a:ext cx="6813000" cy="1351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sz="3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0" name="Google Shape;180;p42"/>
          <p:cNvSpPr txBox="1">
            <a:spLocks noGrp="1"/>
          </p:cNvSpPr>
          <p:nvPr>
            <p:ph type="title"/>
          </p:nvPr>
        </p:nvSpPr>
        <p:spPr>
          <a:xfrm>
            <a:off x="6094800" y="7018526"/>
            <a:ext cx="6098400" cy="1145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6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1" name="Google Shape;181;p42"/>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82" name="Google Shape;182;p42"/>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83" name="Google Shape;183;p42"/>
          <p:cNvSpPr/>
          <p:nvPr/>
        </p:nvSpPr>
        <p:spPr>
          <a:xfrm>
            <a:off x="15146605" y="3166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84" name="Google Shape;184;p42"/>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85" name="Google Shape;185;p42"/>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86" name="Google Shape;186;p42"/>
          <p:cNvSpPr/>
          <p:nvPr/>
        </p:nvSpPr>
        <p:spPr>
          <a:xfrm>
            <a:off x="16259250" y="3030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87" name="Google Shape;187;p42"/>
          <p:cNvSpPr/>
          <p:nvPr/>
        </p:nvSpPr>
        <p:spPr>
          <a:xfrm>
            <a:off x="2752800" y="89604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88" name="Google Shape;188;p42"/>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89" name="Google Shape;189;p42"/>
          <p:cNvSpPr/>
          <p:nvPr/>
        </p:nvSpPr>
        <p:spPr>
          <a:xfrm>
            <a:off x="15344850" y="5012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90"/>
        <p:cNvGrpSpPr/>
        <p:nvPr/>
      </p:nvGrpSpPr>
      <p:grpSpPr>
        <a:xfrm>
          <a:off x="0" y="0"/>
          <a:ext cx="0" cy="0"/>
          <a:chOff x="0" y="0"/>
          <a:chExt cx="0" cy="0"/>
        </a:xfrm>
      </p:grpSpPr>
      <p:sp>
        <p:nvSpPr>
          <p:cNvPr id="191" name="Google Shape;191;p43"/>
          <p:cNvSpPr txBox="1">
            <a:spLocks noGrp="1"/>
          </p:cNvSpPr>
          <p:nvPr>
            <p:ph type="body" idx="1"/>
          </p:nvPr>
        </p:nvSpPr>
        <p:spPr>
          <a:xfrm>
            <a:off x="1414500" y="2309750"/>
            <a:ext cx="7806000" cy="6681600"/>
          </a:xfrm>
          <a:prstGeom prst="rect">
            <a:avLst/>
          </a:prstGeom>
          <a:noFill/>
          <a:ln>
            <a:noFill/>
          </a:ln>
        </p:spPr>
        <p:txBody>
          <a:bodyPr spcFirstLastPara="1" wrap="square" lIns="91425" tIns="91425" rIns="91425" bIns="91425" anchor="t" anchorCtr="0">
            <a:normAutofit/>
          </a:bodyPr>
          <a:lstStyle>
            <a:lvl1pPr marL="457200" lvl="0" indent="-323850" algn="l">
              <a:lnSpc>
                <a:spcPct val="115000"/>
              </a:lnSpc>
              <a:spcBef>
                <a:spcPts val="0"/>
              </a:spcBef>
              <a:spcAft>
                <a:spcPts val="0"/>
              </a:spcAft>
              <a:buClr>
                <a:schemeClr val="accent5"/>
              </a:buClr>
              <a:buSzPts val="1500"/>
              <a:buChar char="●"/>
              <a:defRPr sz="2800">
                <a:solidFill>
                  <a:schemeClr val="accent4"/>
                </a:solidFill>
              </a:defRPr>
            </a:lvl1pPr>
            <a:lvl2pPr marL="914400" lvl="1" indent="-304800" algn="l">
              <a:lnSpc>
                <a:spcPct val="115000"/>
              </a:lnSpc>
              <a:spcBef>
                <a:spcPts val="0"/>
              </a:spcBef>
              <a:spcAft>
                <a:spcPts val="0"/>
              </a:spcAft>
              <a:buClr>
                <a:schemeClr val="accent4"/>
              </a:buClr>
              <a:buSzPts val="1200"/>
              <a:buChar char="○"/>
              <a:defRPr sz="2400">
                <a:solidFill>
                  <a:schemeClr val="accent4"/>
                </a:solidFill>
              </a:defRPr>
            </a:lvl2pPr>
            <a:lvl3pPr marL="1371600" lvl="2" indent="-304800" algn="l">
              <a:lnSpc>
                <a:spcPct val="115000"/>
              </a:lnSpc>
              <a:spcBef>
                <a:spcPts val="0"/>
              </a:spcBef>
              <a:spcAft>
                <a:spcPts val="0"/>
              </a:spcAft>
              <a:buClr>
                <a:schemeClr val="accent4"/>
              </a:buClr>
              <a:buSzPts val="1200"/>
              <a:buChar char="■"/>
              <a:defRPr sz="2400">
                <a:solidFill>
                  <a:schemeClr val="accent4"/>
                </a:solidFill>
              </a:defRPr>
            </a:lvl3pPr>
            <a:lvl4pPr marL="1828800" lvl="3" indent="-304800" algn="l">
              <a:lnSpc>
                <a:spcPct val="115000"/>
              </a:lnSpc>
              <a:spcBef>
                <a:spcPts val="0"/>
              </a:spcBef>
              <a:spcAft>
                <a:spcPts val="0"/>
              </a:spcAft>
              <a:buClr>
                <a:schemeClr val="accent4"/>
              </a:buClr>
              <a:buSzPts val="1200"/>
              <a:buChar char="●"/>
              <a:defRPr sz="2400">
                <a:solidFill>
                  <a:schemeClr val="accent4"/>
                </a:solidFill>
              </a:defRPr>
            </a:lvl4pPr>
            <a:lvl5pPr marL="2286000" lvl="4" indent="-304800" algn="l">
              <a:lnSpc>
                <a:spcPct val="115000"/>
              </a:lnSpc>
              <a:spcBef>
                <a:spcPts val="0"/>
              </a:spcBef>
              <a:spcAft>
                <a:spcPts val="0"/>
              </a:spcAft>
              <a:buClr>
                <a:schemeClr val="accent4"/>
              </a:buClr>
              <a:buSzPts val="1200"/>
              <a:buChar char="○"/>
              <a:defRPr sz="2400">
                <a:solidFill>
                  <a:schemeClr val="accent4"/>
                </a:solidFill>
              </a:defRPr>
            </a:lvl5pPr>
            <a:lvl6pPr marL="2743200" lvl="5" indent="-304800" algn="l">
              <a:lnSpc>
                <a:spcPct val="115000"/>
              </a:lnSpc>
              <a:spcBef>
                <a:spcPts val="0"/>
              </a:spcBef>
              <a:spcAft>
                <a:spcPts val="0"/>
              </a:spcAft>
              <a:buClr>
                <a:schemeClr val="accent4"/>
              </a:buClr>
              <a:buSzPts val="1200"/>
              <a:buChar char="■"/>
              <a:defRPr sz="2400">
                <a:solidFill>
                  <a:schemeClr val="accent4"/>
                </a:solidFill>
              </a:defRPr>
            </a:lvl6pPr>
            <a:lvl7pPr marL="3200400" lvl="6" indent="-304800" algn="l">
              <a:lnSpc>
                <a:spcPct val="115000"/>
              </a:lnSpc>
              <a:spcBef>
                <a:spcPts val="0"/>
              </a:spcBef>
              <a:spcAft>
                <a:spcPts val="0"/>
              </a:spcAft>
              <a:buClr>
                <a:schemeClr val="accent4"/>
              </a:buClr>
              <a:buSzPts val="1200"/>
              <a:buChar char="●"/>
              <a:defRPr sz="2400">
                <a:solidFill>
                  <a:schemeClr val="accent4"/>
                </a:solidFill>
              </a:defRPr>
            </a:lvl7pPr>
            <a:lvl8pPr marL="3657600" lvl="7" indent="-304800" algn="l">
              <a:lnSpc>
                <a:spcPct val="115000"/>
              </a:lnSpc>
              <a:spcBef>
                <a:spcPts val="0"/>
              </a:spcBef>
              <a:spcAft>
                <a:spcPts val="0"/>
              </a:spcAft>
              <a:buClr>
                <a:schemeClr val="accent4"/>
              </a:buClr>
              <a:buSzPts val="1200"/>
              <a:buChar char="○"/>
              <a:defRPr sz="2400">
                <a:solidFill>
                  <a:schemeClr val="accent4"/>
                </a:solidFill>
              </a:defRPr>
            </a:lvl8pPr>
            <a:lvl9pPr marL="4114800" lvl="8" indent="-304800" algn="l">
              <a:lnSpc>
                <a:spcPct val="115000"/>
              </a:lnSpc>
              <a:spcBef>
                <a:spcPts val="0"/>
              </a:spcBef>
              <a:spcAft>
                <a:spcPts val="0"/>
              </a:spcAft>
              <a:buClr>
                <a:schemeClr val="accent4"/>
              </a:buClr>
              <a:buSzPts val="1200"/>
              <a:buFont typeface="Lato"/>
              <a:buChar char="■"/>
              <a:defRPr sz="2400">
                <a:solidFill>
                  <a:schemeClr val="accent4"/>
                </a:solidFill>
                <a:latin typeface="Lato"/>
                <a:ea typeface="Lato"/>
                <a:cs typeface="Lato"/>
                <a:sym typeface="Lato"/>
              </a:defRPr>
            </a:lvl9pPr>
          </a:lstStyle>
          <a:p>
            <a:endParaRPr/>
          </a:p>
        </p:txBody>
      </p:sp>
      <p:sp>
        <p:nvSpPr>
          <p:cNvPr id="192" name="Google Shape;192;p43"/>
          <p:cNvSpPr txBox="1">
            <a:spLocks noGrp="1"/>
          </p:cNvSpPr>
          <p:nvPr>
            <p:ph type="body" idx="2"/>
          </p:nvPr>
        </p:nvSpPr>
        <p:spPr>
          <a:xfrm>
            <a:off x="9961300" y="3586100"/>
            <a:ext cx="6955800" cy="5843400"/>
          </a:xfrm>
          <a:prstGeom prst="rect">
            <a:avLst/>
          </a:prstGeom>
          <a:noFill/>
          <a:ln>
            <a:noFill/>
          </a:ln>
        </p:spPr>
        <p:txBody>
          <a:bodyPr spcFirstLastPara="1" wrap="square" lIns="91425" tIns="91425" rIns="91425" bIns="91425" anchor="t" anchorCtr="0">
            <a:normAutofit/>
          </a:bodyPr>
          <a:lstStyle>
            <a:lvl1pPr marL="457200" lvl="0" indent="-323850" algn="l">
              <a:lnSpc>
                <a:spcPct val="115000"/>
              </a:lnSpc>
              <a:spcBef>
                <a:spcPts val="0"/>
              </a:spcBef>
              <a:spcAft>
                <a:spcPts val="0"/>
              </a:spcAft>
              <a:buClr>
                <a:schemeClr val="accent5"/>
              </a:buClr>
              <a:buSzPts val="1500"/>
              <a:buChar char="●"/>
              <a:defRPr sz="2800">
                <a:solidFill>
                  <a:schemeClr val="accent4"/>
                </a:solidFill>
              </a:defRPr>
            </a:lvl1pPr>
            <a:lvl2pPr marL="914400" lvl="1" indent="-304800" algn="l">
              <a:lnSpc>
                <a:spcPct val="115000"/>
              </a:lnSpc>
              <a:spcBef>
                <a:spcPts val="0"/>
              </a:spcBef>
              <a:spcAft>
                <a:spcPts val="0"/>
              </a:spcAft>
              <a:buClr>
                <a:schemeClr val="accent4"/>
              </a:buClr>
              <a:buSzPts val="1200"/>
              <a:buChar char="○"/>
              <a:defRPr sz="2400">
                <a:solidFill>
                  <a:schemeClr val="accent4"/>
                </a:solidFill>
              </a:defRPr>
            </a:lvl2pPr>
            <a:lvl3pPr marL="1371600" lvl="2" indent="-304800" algn="l">
              <a:lnSpc>
                <a:spcPct val="115000"/>
              </a:lnSpc>
              <a:spcBef>
                <a:spcPts val="0"/>
              </a:spcBef>
              <a:spcAft>
                <a:spcPts val="0"/>
              </a:spcAft>
              <a:buClr>
                <a:schemeClr val="accent4"/>
              </a:buClr>
              <a:buSzPts val="1200"/>
              <a:buChar char="■"/>
              <a:defRPr sz="2400">
                <a:solidFill>
                  <a:schemeClr val="accent4"/>
                </a:solidFill>
              </a:defRPr>
            </a:lvl3pPr>
            <a:lvl4pPr marL="1828800" lvl="3" indent="-304800" algn="l">
              <a:lnSpc>
                <a:spcPct val="115000"/>
              </a:lnSpc>
              <a:spcBef>
                <a:spcPts val="0"/>
              </a:spcBef>
              <a:spcAft>
                <a:spcPts val="0"/>
              </a:spcAft>
              <a:buClr>
                <a:schemeClr val="accent4"/>
              </a:buClr>
              <a:buSzPts val="1200"/>
              <a:buChar char="●"/>
              <a:defRPr sz="2400">
                <a:solidFill>
                  <a:schemeClr val="accent4"/>
                </a:solidFill>
              </a:defRPr>
            </a:lvl4pPr>
            <a:lvl5pPr marL="2286000" lvl="4" indent="-304800" algn="l">
              <a:lnSpc>
                <a:spcPct val="115000"/>
              </a:lnSpc>
              <a:spcBef>
                <a:spcPts val="0"/>
              </a:spcBef>
              <a:spcAft>
                <a:spcPts val="0"/>
              </a:spcAft>
              <a:buClr>
                <a:schemeClr val="accent4"/>
              </a:buClr>
              <a:buSzPts val="1200"/>
              <a:buChar char="○"/>
              <a:defRPr sz="2400">
                <a:solidFill>
                  <a:schemeClr val="accent4"/>
                </a:solidFill>
              </a:defRPr>
            </a:lvl5pPr>
            <a:lvl6pPr marL="2743200" lvl="5" indent="-304800" algn="l">
              <a:lnSpc>
                <a:spcPct val="115000"/>
              </a:lnSpc>
              <a:spcBef>
                <a:spcPts val="0"/>
              </a:spcBef>
              <a:spcAft>
                <a:spcPts val="0"/>
              </a:spcAft>
              <a:buClr>
                <a:schemeClr val="accent4"/>
              </a:buClr>
              <a:buSzPts val="1200"/>
              <a:buChar char="■"/>
              <a:defRPr sz="2400">
                <a:solidFill>
                  <a:schemeClr val="accent4"/>
                </a:solidFill>
              </a:defRPr>
            </a:lvl6pPr>
            <a:lvl7pPr marL="3200400" lvl="6" indent="-304800" algn="l">
              <a:lnSpc>
                <a:spcPct val="115000"/>
              </a:lnSpc>
              <a:spcBef>
                <a:spcPts val="0"/>
              </a:spcBef>
              <a:spcAft>
                <a:spcPts val="0"/>
              </a:spcAft>
              <a:buClr>
                <a:schemeClr val="accent4"/>
              </a:buClr>
              <a:buSzPts val="1200"/>
              <a:buChar char="●"/>
              <a:defRPr sz="2400">
                <a:solidFill>
                  <a:schemeClr val="accent4"/>
                </a:solidFill>
              </a:defRPr>
            </a:lvl7pPr>
            <a:lvl8pPr marL="3657600" lvl="7" indent="-304800" algn="l">
              <a:lnSpc>
                <a:spcPct val="115000"/>
              </a:lnSpc>
              <a:spcBef>
                <a:spcPts val="0"/>
              </a:spcBef>
              <a:spcAft>
                <a:spcPts val="0"/>
              </a:spcAft>
              <a:buClr>
                <a:schemeClr val="accent4"/>
              </a:buClr>
              <a:buSzPts val="1200"/>
              <a:buChar char="○"/>
              <a:defRPr sz="2400">
                <a:solidFill>
                  <a:schemeClr val="accent4"/>
                </a:solidFill>
              </a:defRPr>
            </a:lvl8pPr>
            <a:lvl9pPr marL="4114800" lvl="8" indent="-304800" algn="l">
              <a:lnSpc>
                <a:spcPct val="115000"/>
              </a:lnSpc>
              <a:spcBef>
                <a:spcPts val="0"/>
              </a:spcBef>
              <a:spcAft>
                <a:spcPts val="0"/>
              </a:spcAft>
              <a:buClr>
                <a:schemeClr val="accent4"/>
              </a:buClr>
              <a:buSzPts val="1200"/>
              <a:buFont typeface="Lato"/>
              <a:buChar char="■"/>
              <a:defRPr sz="2400">
                <a:solidFill>
                  <a:schemeClr val="accent4"/>
                </a:solidFill>
                <a:latin typeface="Lato"/>
                <a:ea typeface="Lato"/>
                <a:cs typeface="Lato"/>
                <a:sym typeface="Lato"/>
              </a:defRPr>
            </a:lvl9pPr>
          </a:lstStyle>
          <a:p>
            <a:endParaRPr/>
          </a:p>
        </p:txBody>
      </p:sp>
      <p:sp>
        <p:nvSpPr>
          <p:cNvPr id="193" name="Google Shape;193;p43"/>
          <p:cNvSpPr txBox="1">
            <a:spLocks noGrp="1"/>
          </p:cNvSpPr>
          <p:nvPr>
            <p:ph type="title"/>
          </p:nvPr>
        </p:nvSpPr>
        <p:spPr>
          <a:xfrm>
            <a:off x="1426450" y="673606"/>
            <a:ext cx="15435000" cy="114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endParaRPr/>
          </a:p>
        </p:txBody>
      </p:sp>
      <p:sp>
        <p:nvSpPr>
          <p:cNvPr id="194" name="Google Shape;194;p43"/>
          <p:cNvSpPr/>
          <p:nvPr/>
        </p:nvSpPr>
        <p:spPr>
          <a:xfrm rot="-9677871">
            <a:off x="13628888" y="2167749"/>
            <a:ext cx="1173272" cy="999782"/>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95" name="Google Shape;195;p43"/>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96" name="Google Shape;196;p43"/>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97" name="Google Shape;197;p43"/>
          <p:cNvSpPr/>
          <p:nvPr/>
        </p:nvSpPr>
        <p:spPr>
          <a:xfrm>
            <a:off x="15603805" y="575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98" name="Google Shape;198;p43"/>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99" name="Google Shape;199;p43"/>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00" name="Google Shape;200;p43"/>
          <p:cNvSpPr/>
          <p:nvPr/>
        </p:nvSpPr>
        <p:spPr>
          <a:xfrm>
            <a:off x="16716450" y="440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01" name="Google Shape;201;p43"/>
          <p:cNvSpPr/>
          <p:nvPr/>
        </p:nvSpPr>
        <p:spPr>
          <a:xfrm rot="-9679985">
            <a:off x="13368900" y="2131290"/>
            <a:ext cx="140596" cy="140596"/>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02" name="Google Shape;202;p43"/>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6"/>
          <p:cNvSpPr txBox="1">
            <a:spLocks noGrp="1"/>
          </p:cNvSpPr>
          <p:nvPr>
            <p:ph type="ctrTitle"/>
          </p:nvPr>
        </p:nvSpPr>
        <p:spPr>
          <a:xfrm>
            <a:off x="1427450" y="3064700"/>
            <a:ext cx="9964200" cy="3213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342524"/>
              </a:buClr>
              <a:buSzPts val="5200"/>
              <a:buNone/>
              <a:defRPr sz="10400" b="1">
                <a:solidFill>
                  <a:srgbClr val="342524"/>
                </a:solidFill>
                <a:latin typeface="Alegreya Sans SC"/>
                <a:ea typeface="Alegreya Sans SC"/>
                <a:cs typeface="Alegreya Sans SC"/>
                <a:sym typeface="Alegreya Sans SC"/>
              </a:defRPr>
            </a:lvl1pPr>
            <a:lvl2pPr lvl="1" algn="ctr">
              <a:lnSpc>
                <a:spcPct val="100000"/>
              </a:lnSpc>
              <a:spcBef>
                <a:spcPts val="0"/>
              </a:spcBef>
              <a:spcAft>
                <a:spcPts val="0"/>
              </a:spcAft>
              <a:buSzPts val="5200"/>
              <a:buNone/>
              <a:defRPr sz="10400"/>
            </a:lvl2pPr>
            <a:lvl3pPr lvl="2" algn="ctr">
              <a:lnSpc>
                <a:spcPct val="100000"/>
              </a:lnSpc>
              <a:spcBef>
                <a:spcPts val="0"/>
              </a:spcBef>
              <a:spcAft>
                <a:spcPts val="0"/>
              </a:spcAft>
              <a:buSzPts val="5200"/>
              <a:buNone/>
              <a:defRPr sz="10400"/>
            </a:lvl3pPr>
            <a:lvl4pPr lvl="3" algn="ctr">
              <a:lnSpc>
                <a:spcPct val="100000"/>
              </a:lnSpc>
              <a:spcBef>
                <a:spcPts val="0"/>
              </a:spcBef>
              <a:spcAft>
                <a:spcPts val="0"/>
              </a:spcAft>
              <a:buSzPts val="5200"/>
              <a:buNone/>
              <a:defRPr sz="10400"/>
            </a:lvl4pPr>
            <a:lvl5pPr lvl="4" algn="ctr">
              <a:lnSpc>
                <a:spcPct val="100000"/>
              </a:lnSpc>
              <a:spcBef>
                <a:spcPts val="0"/>
              </a:spcBef>
              <a:spcAft>
                <a:spcPts val="0"/>
              </a:spcAft>
              <a:buSzPts val="5200"/>
              <a:buNone/>
              <a:defRPr sz="10400"/>
            </a:lvl5pPr>
            <a:lvl6pPr lvl="5" algn="ctr">
              <a:lnSpc>
                <a:spcPct val="100000"/>
              </a:lnSpc>
              <a:spcBef>
                <a:spcPts val="0"/>
              </a:spcBef>
              <a:spcAft>
                <a:spcPts val="0"/>
              </a:spcAft>
              <a:buSzPts val="5200"/>
              <a:buNone/>
              <a:defRPr sz="10400"/>
            </a:lvl6pPr>
            <a:lvl7pPr lvl="6" algn="ctr">
              <a:lnSpc>
                <a:spcPct val="100000"/>
              </a:lnSpc>
              <a:spcBef>
                <a:spcPts val="0"/>
              </a:spcBef>
              <a:spcAft>
                <a:spcPts val="0"/>
              </a:spcAft>
              <a:buSzPts val="5200"/>
              <a:buNone/>
              <a:defRPr sz="10400"/>
            </a:lvl7pPr>
            <a:lvl8pPr lvl="7" algn="ctr">
              <a:lnSpc>
                <a:spcPct val="100000"/>
              </a:lnSpc>
              <a:spcBef>
                <a:spcPts val="0"/>
              </a:spcBef>
              <a:spcAft>
                <a:spcPts val="0"/>
              </a:spcAft>
              <a:buSzPts val="5200"/>
              <a:buNone/>
              <a:defRPr sz="10400"/>
            </a:lvl8pPr>
            <a:lvl9pPr lvl="8" algn="ctr">
              <a:lnSpc>
                <a:spcPct val="100000"/>
              </a:lnSpc>
              <a:spcBef>
                <a:spcPts val="0"/>
              </a:spcBef>
              <a:spcAft>
                <a:spcPts val="0"/>
              </a:spcAft>
              <a:buSzPts val="5200"/>
              <a:buNone/>
              <a:defRPr sz="10400"/>
            </a:lvl9pPr>
          </a:lstStyle>
          <a:p>
            <a:endParaRPr/>
          </a:p>
        </p:txBody>
      </p:sp>
      <p:sp>
        <p:nvSpPr>
          <p:cNvPr id="15" name="Google Shape;15;p26"/>
          <p:cNvSpPr txBox="1">
            <a:spLocks noGrp="1"/>
          </p:cNvSpPr>
          <p:nvPr>
            <p:ph type="subTitle" idx="1"/>
          </p:nvPr>
        </p:nvSpPr>
        <p:spPr>
          <a:xfrm>
            <a:off x="1427450" y="6199300"/>
            <a:ext cx="10332000" cy="1023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a:lnSpc>
                <a:spcPct val="100000"/>
              </a:lnSpc>
              <a:spcBef>
                <a:spcPts val="0"/>
              </a:spcBef>
              <a:spcAft>
                <a:spcPts val="0"/>
              </a:spcAft>
              <a:buSzPts val="2800"/>
              <a:buNone/>
              <a:defRPr sz="5600"/>
            </a:lvl2pPr>
            <a:lvl3pPr lvl="2" algn="ctr">
              <a:lnSpc>
                <a:spcPct val="100000"/>
              </a:lnSpc>
              <a:spcBef>
                <a:spcPts val="0"/>
              </a:spcBef>
              <a:spcAft>
                <a:spcPts val="0"/>
              </a:spcAft>
              <a:buSzPts val="2800"/>
              <a:buNone/>
              <a:defRPr sz="5600"/>
            </a:lvl3pPr>
            <a:lvl4pPr lvl="3" algn="ctr">
              <a:lnSpc>
                <a:spcPct val="100000"/>
              </a:lnSpc>
              <a:spcBef>
                <a:spcPts val="0"/>
              </a:spcBef>
              <a:spcAft>
                <a:spcPts val="0"/>
              </a:spcAft>
              <a:buSzPts val="2800"/>
              <a:buNone/>
              <a:defRPr sz="5600"/>
            </a:lvl4pPr>
            <a:lvl5pPr lvl="4" algn="ctr">
              <a:lnSpc>
                <a:spcPct val="100000"/>
              </a:lnSpc>
              <a:spcBef>
                <a:spcPts val="0"/>
              </a:spcBef>
              <a:spcAft>
                <a:spcPts val="0"/>
              </a:spcAft>
              <a:buSzPts val="2800"/>
              <a:buNone/>
              <a:defRPr sz="5600"/>
            </a:lvl5pPr>
            <a:lvl6pPr lvl="5" algn="ctr">
              <a:lnSpc>
                <a:spcPct val="100000"/>
              </a:lnSpc>
              <a:spcBef>
                <a:spcPts val="0"/>
              </a:spcBef>
              <a:spcAft>
                <a:spcPts val="0"/>
              </a:spcAft>
              <a:buSzPts val="2800"/>
              <a:buNone/>
              <a:defRPr sz="5600"/>
            </a:lvl6pPr>
            <a:lvl7pPr lvl="6" algn="ctr">
              <a:lnSpc>
                <a:spcPct val="100000"/>
              </a:lnSpc>
              <a:spcBef>
                <a:spcPts val="0"/>
              </a:spcBef>
              <a:spcAft>
                <a:spcPts val="0"/>
              </a:spcAft>
              <a:buSzPts val="2800"/>
              <a:buNone/>
              <a:defRPr sz="5600"/>
            </a:lvl7pPr>
            <a:lvl8pPr lvl="7" algn="ctr">
              <a:lnSpc>
                <a:spcPct val="100000"/>
              </a:lnSpc>
              <a:spcBef>
                <a:spcPts val="0"/>
              </a:spcBef>
              <a:spcAft>
                <a:spcPts val="0"/>
              </a:spcAft>
              <a:buSzPts val="2800"/>
              <a:buNone/>
              <a:defRPr sz="5600"/>
            </a:lvl8pPr>
            <a:lvl9pPr lvl="8" algn="ctr">
              <a:lnSpc>
                <a:spcPct val="100000"/>
              </a:lnSpc>
              <a:spcBef>
                <a:spcPts val="0"/>
              </a:spcBef>
              <a:spcAft>
                <a:spcPts val="0"/>
              </a:spcAft>
              <a:buSzPts val="2800"/>
              <a:buNone/>
              <a:defRPr sz="5600"/>
            </a:lvl9pPr>
          </a:lstStyle>
          <a:p>
            <a:endParaRPr/>
          </a:p>
        </p:txBody>
      </p:sp>
      <p:sp>
        <p:nvSpPr>
          <p:cNvPr id="16" name="Google Shape;16;p26"/>
          <p:cNvSpPr/>
          <p:nvPr/>
        </p:nvSpPr>
        <p:spPr>
          <a:xfrm>
            <a:off x="9255767" y="75271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7" name="Google Shape;17;p26"/>
          <p:cNvSpPr/>
          <p:nvPr/>
        </p:nvSpPr>
        <p:spPr>
          <a:xfrm>
            <a:off x="11946632"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8" name="Google Shape;18;p26"/>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9" name="Google Shape;19;p26"/>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0" name="Google Shape;20;p26"/>
          <p:cNvSpPr/>
          <p:nvPr/>
        </p:nvSpPr>
        <p:spPr>
          <a:xfrm>
            <a:off x="16670605"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1" name="Google Shape;21;p26"/>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2" name="Google Shape;22;p26"/>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3" name="Google Shape;23;p26"/>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4" name="Google Shape;24;p26"/>
          <p:cNvSpPr/>
          <p:nvPr/>
        </p:nvSpPr>
        <p:spPr>
          <a:xfrm>
            <a:off x="125349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5" name="Google Shape;25;p26"/>
          <p:cNvSpPr/>
          <p:nvPr/>
        </p:nvSpPr>
        <p:spPr>
          <a:xfrm>
            <a:off x="10677600"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6" name="Google Shape;26;p26"/>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03"/>
        <p:cNvGrpSpPr/>
        <p:nvPr/>
      </p:nvGrpSpPr>
      <p:grpSpPr>
        <a:xfrm>
          <a:off x="0" y="0"/>
          <a:ext cx="0" cy="0"/>
          <a:chOff x="0" y="0"/>
          <a:chExt cx="0" cy="0"/>
        </a:xfrm>
      </p:grpSpPr>
      <p:sp>
        <p:nvSpPr>
          <p:cNvPr id="204" name="Google Shape;204;p44"/>
          <p:cNvSpPr txBox="1">
            <a:spLocks noGrp="1"/>
          </p:cNvSpPr>
          <p:nvPr>
            <p:ph type="title"/>
          </p:nvPr>
        </p:nvSpPr>
        <p:spPr>
          <a:xfrm>
            <a:off x="1426450" y="673606"/>
            <a:ext cx="15435000" cy="114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endParaRPr/>
          </a:p>
        </p:txBody>
      </p:sp>
      <p:sp>
        <p:nvSpPr>
          <p:cNvPr id="205" name="Google Shape;205;p44"/>
          <p:cNvSpPr txBox="1">
            <a:spLocks noGrp="1"/>
          </p:cNvSpPr>
          <p:nvPr>
            <p:ph type="title" idx="2"/>
          </p:nvPr>
        </p:nvSpPr>
        <p:spPr>
          <a:xfrm>
            <a:off x="1894126" y="5146376"/>
            <a:ext cx="4034400" cy="1145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4200" b="1"/>
            </a:lvl1pPr>
            <a:lvl2pPr lvl="1" algn="ctr">
              <a:lnSpc>
                <a:spcPct val="100000"/>
              </a:lnSpc>
              <a:spcBef>
                <a:spcPts val="0"/>
              </a:spcBef>
              <a:spcAft>
                <a:spcPts val="0"/>
              </a:spcAft>
              <a:buSzPts val="2100"/>
              <a:buNone/>
              <a:defRPr sz="4200" b="1"/>
            </a:lvl2pPr>
            <a:lvl3pPr lvl="2" algn="ctr">
              <a:lnSpc>
                <a:spcPct val="100000"/>
              </a:lnSpc>
              <a:spcBef>
                <a:spcPts val="0"/>
              </a:spcBef>
              <a:spcAft>
                <a:spcPts val="0"/>
              </a:spcAft>
              <a:buSzPts val="2100"/>
              <a:buNone/>
              <a:defRPr sz="4200" b="1"/>
            </a:lvl3pPr>
            <a:lvl4pPr lvl="3" algn="ctr">
              <a:lnSpc>
                <a:spcPct val="100000"/>
              </a:lnSpc>
              <a:spcBef>
                <a:spcPts val="0"/>
              </a:spcBef>
              <a:spcAft>
                <a:spcPts val="0"/>
              </a:spcAft>
              <a:buSzPts val="2100"/>
              <a:buNone/>
              <a:defRPr sz="4200" b="1"/>
            </a:lvl4pPr>
            <a:lvl5pPr lvl="4" algn="ctr">
              <a:lnSpc>
                <a:spcPct val="100000"/>
              </a:lnSpc>
              <a:spcBef>
                <a:spcPts val="0"/>
              </a:spcBef>
              <a:spcAft>
                <a:spcPts val="0"/>
              </a:spcAft>
              <a:buSzPts val="2100"/>
              <a:buNone/>
              <a:defRPr sz="4200" b="1"/>
            </a:lvl5pPr>
            <a:lvl6pPr lvl="5" algn="ctr">
              <a:lnSpc>
                <a:spcPct val="100000"/>
              </a:lnSpc>
              <a:spcBef>
                <a:spcPts val="0"/>
              </a:spcBef>
              <a:spcAft>
                <a:spcPts val="0"/>
              </a:spcAft>
              <a:buSzPts val="2100"/>
              <a:buNone/>
              <a:defRPr sz="4200" b="1"/>
            </a:lvl6pPr>
            <a:lvl7pPr lvl="6" algn="ctr">
              <a:lnSpc>
                <a:spcPct val="100000"/>
              </a:lnSpc>
              <a:spcBef>
                <a:spcPts val="0"/>
              </a:spcBef>
              <a:spcAft>
                <a:spcPts val="0"/>
              </a:spcAft>
              <a:buSzPts val="2100"/>
              <a:buNone/>
              <a:defRPr sz="4200" b="1"/>
            </a:lvl7pPr>
            <a:lvl8pPr lvl="7" algn="ctr">
              <a:lnSpc>
                <a:spcPct val="100000"/>
              </a:lnSpc>
              <a:spcBef>
                <a:spcPts val="0"/>
              </a:spcBef>
              <a:spcAft>
                <a:spcPts val="0"/>
              </a:spcAft>
              <a:buSzPts val="2100"/>
              <a:buNone/>
              <a:defRPr sz="4200" b="1"/>
            </a:lvl8pPr>
            <a:lvl9pPr lvl="8" algn="ctr">
              <a:lnSpc>
                <a:spcPct val="100000"/>
              </a:lnSpc>
              <a:spcBef>
                <a:spcPts val="0"/>
              </a:spcBef>
              <a:spcAft>
                <a:spcPts val="0"/>
              </a:spcAft>
              <a:buSzPts val="2100"/>
              <a:buNone/>
              <a:defRPr sz="4200" b="1"/>
            </a:lvl9pPr>
          </a:lstStyle>
          <a:p>
            <a:endParaRPr/>
          </a:p>
        </p:txBody>
      </p:sp>
      <p:sp>
        <p:nvSpPr>
          <p:cNvPr id="206" name="Google Shape;206;p44"/>
          <p:cNvSpPr txBox="1">
            <a:spLocks noGrp="1"/>
          </p:cNvSpPr>
          <p:nvPr>
            <p:ph type="subTitle" idx="1"/>
          </p:nvPr>
        </p:nvSpPr>
        <p:spPr>
          <a:xfrm>
            <a:off x="1789426" y="6120150"/>
            <a:ext cx="4243800" cy="2033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32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07" name="Google Shape;207;p44"/>
          <p:cNvSpPr txBox="1">
            <a:spLocks noGrp="1"/>
          </p:cNvSpPr>
          <p:nvPr>
            <p:ph type="title" idx="3"/>
          </p:nvPr>
        </p:nvSpPr>
        <p:spPr>
          <a:xfrm>
            <a:off x="7126776" y="5146376"/>
            <a:ext cx="4034400" cy="1145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4200" b="1"/>
            </a:lvl1pPr>
            <a:lvl2pPr lvl="1" algn="ctr">
              <a:lnSpc>
                <a:spcPct val="100000"/>
              </a:lnSpc>
              <a:spcBef>
                <a:spcPts val="0"/>
              </a:spcBef>
              <a:spcAft>
                <a:spcPts val="0"/>
              </a:spcAft>
              <a:buSzPts val="2100"/>
              <a:buNone/>
              <a:defRPr sz="4200" b="1"/>
            </a:lvl2pPr>
            <a:lvl3pPr lvl="2" algn="ctr">
              <a:lnSpc>
                <a:spcPct val="100000"/>
              </a:lnSpc>
              <a:spcBef>
                <a:spcPts val="0"/>
              </a:spcBef>
              <a:spcAft>
                <a:spcPts val="0"/>
              </a:spcAft>
              <a:buSzPts val="2100"/>
              <a:buNone/>
              <a:defRPr sz="4200" b="1"/>
            </a:lvl3pPr>
            <a:lvl4pPr lvl="3" algn="ctr">
              <a:lnSpc>
                <a:spcPct val="100000"/>
              </a:lnSpc>
              <a:spcBef>
                <a:spcPts val="0"/>
              </a:spcBef>
              <a:spcAft>
                <a:spcPts val="0"/>
              </a:spcAft>
              <a:buSzPts val="2100"/>
              <a:buNone/>
              <a:defRPr sz="4200" b="1"/>
            </a:lvl4pPr>
            <a:lvl5pPr lvl="4" algn="ctr">
              <a:lnSpc>
                <a:spcPct val="100000"/>
              </a:lnSpc>
              <a:spcBef>
                <a:spcPts val="0"/>
              </a:spcBef>
              <a:spcAft>
                <a:spcPts val="0"/>
              </a:spcAft>
              <a:buSzPts val="2100"/>
              <a:buNone/>
              <a:defRPr sz="4200" b="1"/>
            </a:lvl5pPr>
            <a:lvl6pPr lvl="5" algn="ctr">
              <a:lnSpc>
                <a:spcPct val="100000"/>
              </a:lnSpc>
              <a:spcBef>
                <a:spcPts val="0"/>
              </a:spcBef>
              <a:spcAft>
                <a:spcPts val="0"/>
              </a:spcAft>
              <a:buSzPts val="2100"/>
              <a:buNone/>
              <a:defRPr sz="4200" b="1"/>
            </a:lvl6pPr>
            <a:lvl7pPr lvl="6" algn="ctr">
              <a:lnSpc>
                <a:spcPct val="100000"/>
              </a:lnSpc>
              <a:spcBef>
                <a:spcPts val="0"/>
              </a:spcBef>
              <a:spcAft>
                <a:spcPts val="0"/>
              </a:spcAft>
              <a:buSzPts val="2100"/>
              <a:buNone/>
              <a:defRPr sz="4200" b="1"/>
            </a:lvl7pPr>
            <a:lvl8pPr lvl="7" algn="ctr">
              <a:lnSpc>
                <a:spcPct val="100000"/>
              </a:lnSpc>
              <a:spcBef>
                <a:spcPts val="0"/>
              </a:spcBef>
              <a:spcAft>
                <a:spcPts val="0"/>
              </a:spcAft>
              <a:buSzPts val="2100"/>
              <a:buNone/>
              <a:defRPr sz="4200" b="1"/>
            </a:lvl8pPr>
            <a:lvl9pPr lvl="8" algn="ctr">
              <a:lnSpc>
                <a:spcPct val="100000"/>
              </a:lnSpc>
              <a:spcBef>
                <a:spcPts val="0"/>
              </a:spcBef>
              <a:spcAft>
                <a:spcPts val="0"/>
              </a:spcAft>
              <a:buSzPts val="2100"/>
              <a:buNone/>
              <a:defRPr sz="4200" b="1"/>
            </a:lvl9pPr>
          </a:lstStyle>
          <a:p>
            <a:endParaRPr/>
          </a:p>
        </p:txBody>
      </p:sp>
      <p:sp>
        <p:nvSpPr>
          <p:cNvPr id="208" name="Google Shape;208;p44"/>
          <p:cNvSpPr txBox="1">
            <a:spLocks noGrp="1"/>
          </p:cNvSpPr>
          <p:nvPr>
            <p:ph type="subTitle" idx="4"/>
          </p:nvPr>
        </p:nvSpPr>
        <p:spPr>
          <a:xfrm>
            <a:off x="7022076" y="6120150"/>
            <a:ext cx="4243800" cy="2033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32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09" name="Google Shape;209;p44"/>
          <p:cNvSpPr txBox="1">
            <a:spLocks noGrp="1"/>
          </p:cNvSpPr>
          <p:nvPr>
            <p:ph type="title" idx="5"/>
          </p:nvPr>
        </p:nvSpPr>
        <p:spPr>
          <a:xfrm>
            <a:off x="12359476" y="5146376"/>
            <a:ext cx="4034400" cy="1145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4200" b="1"/>
            </a:lvl1pPr>
            <a:lvl2pPr lvl="1" algn="ctr">
              <a:lnSpc>
                <a:spcPct val="100000"/>
              </a:lnSpc>
              <a:spcBef>
                <a:spcPts val="0"/>
              </a:spcBef>
              <a:spcAft>
                <a:spcPts val="0"/>
              </a:spcAft>
              <a:buSzPts val="2100"/>
              <a:buNone/>
              <a:defRPr sz="4200" b="1"/>
            </a:lvl2pPr>
            <a:lvl3pPr lvl="2" algn="ctr">
              <a:lnSpc>
                <a:spcPct val="100000"/>
              </a:lnSpc>
              <a:spcBef>
                <a:spcPts val="0"/>
              </a:spcBef>
              <a:spcAft>
                <a:spcPts val="0"/>
              </a:spcAft>
              <a:buSzPts val="2100"/>
              <a:buNone/>
              <a:defRPr sz="4200" b="1"/>
            </a:lvl3pPr>
            <a:lvl4pPr lvl="3" algn="ctr">
              <a:lnSpc>
                <a:spcPct val="100000"/>
              </a:lnSpc>
              <a:spcBef>
                <a:spcPts val="0"/>
              </a:spcBef>
              <a:spcAft>
                <a:spcPts val="0"/>
              </a:spcAft>
              <a:buSzPts val="2100"/>
              <a:buNone/>
              <a:defRPr sz="4200" b="1"/>
            </a:lvl4pPr>
            <a:lvl5pPr lvl="4" algn="ctr">
              <a:lnSpc>
                <a:spcPct val="100000"/>
              </a:lnSpc>
              <a:spcBef>
                <a:spcPts val="0"/>
              </a:spcBef>
              <a:spcAft>
                <a:spcPts val="0"/>
              </a:spcAft>
              <a:buSzPts val="2100"/>
              <a:buNone/>
              <a:defRPr sz="4200" b="1"/>
            </a:lvl5pPr>
            <a:lvl6pPr lvl="5" algn="ctr">
              <a:lnSpc>
                <a:spcPct val="100000"/>
              </a:lnSpc>
              <a:spcBef>
                <a:spcPts val="0"/>
              </a:spcBef>
              <a:spcAft>
                <a:spcPts val="0"/>
              </a:spcAft>
              <a:buSzPts val="2100"/>
              <a:buNone/>
              <a:defRPr sz="4200" b="1"/>
            </a:lvl6pPr>
            <a:lvl7pPr lvl="6" algn="ctr">
              <a:lnSpc>
                <a:spcPct val="100000"/>
              </a:lnSpc>
              <a:spcBef>
                <a:spcPts val="0"/>
              </a:spcBef>
              <a:spcAft>
                <a:spcPts val="0"/>
              </a:spcAft>
              <a:buSzPts val="2100"/>
              <a:buNone/>
              <a:defRPr sz="4200" b="1"/>
            </a:lvl7pPr>
            <a:lvl8pPr lvl="7" algn="ctr">
              <a:lnSpc>
                <a:spcPct val="100000"/>
              </a:lnSpc>
              <a:spcBef>
                <a:spcPts val="0"/>
              </a:spcBef>
              <a:spcAft>
                <a:spcPts val="0"/>
              </a:spcAft>
              <a:buSzPts val="2100"/>
              <a:buNone/>
              <a:defRPr sz="4200" b="1"/>
            </a:lvl8pPr>
            <a:lvl9pPr lvl="8" algn="ctr">
              <a:lnSpc>
                <a:spcPct val="100000"/>
              </a:lnSpc>
              <a:spcBef>
                <a:spcPts val="0"/>
              </a:spcBef>
              <a:spcAft>
                <a:spcPts val="0"/>
              </a:spcAft>
              <a:buSzPts val="2100"/>
              <a:buNone/>
              <a:defRPr sz="4200" b="1"/>
            </a:lvl9pPr>
          </a:lstStyle>
          <a:p>
            <a:endParaRPr/>
          </a:p>
        </p:txBody>
      </p:sp>
      <p:sp>
        <p:nvSpPr>
          <p:cNvPr id="210" name="Google Shape;210;p44"/>
          <p:cNvSpPr txBox="1">
            <a:spLocks noGrp="1"/>
          </p:cNvSpPr>
          <p:nvPr>
            <p:ph type="subTitle" idx="6"/>
          </p:nvPr>
        </p:nvSpPr>
        <p:spPr>
          <a:xfrm>
            <a:off x="12254776" y="6120150"/>
            <a:ext cx="4243800" cy="2033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32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11" name="Google Shape;211;p44"/>
          <p:cNvSpPr/>
          <p:nvPr/>
        </p:nvSpPr>
        <p:spPr>
          <a:xfrm flipH="1">
            <a:off x="5067145" y="82991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12" name="Google Shape;212;p44"/>
          <p:cNvSpPr/>
          <p:nvPr/>
        </p:nvSpPr>
        <p:spPr>
          <a:xfrm rot="-5400000" flipH="1">
            <a:off x="137450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13" name="Google Shape;213;p44"/>
          <p:cNvSpPr/>
          <p:nvPr/>
        </p:nvSpPr>
        <p:spPr>
          <a:xfrm rot="5400000" flipH="1">
            <a:off x="164543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14" name="Google Shape;214;p44"/>
          <p:cNvSpPr/>
          <p:nvPr/>
        </p:nvSpPr>
        <p:spPr>
          <a:xfrm flipH="1">
            <a:off x="-177993"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15" name="Google Shape;215;p44"/>
          <p:cNvSpPr/>
          <p:nvPr/>
        </p:nvSpPr>
        <p:spPr>
          <a:xfrm flipH="1">
            <a:off x="155039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16" name="Google Shape;216;p44"/>
          <p:cNvSpPr/>
          <p:nvPr/>
        </p:nvSpPr>
        <p:spPr>
          <a:xfrm flipH="1">
            <a:off x="179423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17" name="Google Shape;217;p44"/>
          <p:cNvSpPr/>
          <p:nvPr/>
        </p:nvSpPr>
        <p:spPr>
          <a:xfrm flipH="1">
            <a:off x="65443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18" name="Google Shape;218;p44"/>
          <p:cNvSpPr/>
          <p:nvPr/>
        </p:nvSpPr>
        <p:spPr>
          <a:xfrm flipH="1">
            <a:off x="5590388" y="9884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19" name="Google Shape;219;p44"/>
          <p:cNvSpPr/>
          <p:nvPr/>
        </p:nvSpPr>
        <p:spPr>
          <a:xfrm flipH="1">
            <a:off x="137255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20"/>
        <p:cNvGrpSpPr/>
        <p:nvPr/>
      </p:nvGrpSpPr>
      <p:grpSpPr>
        <a:xfrm>
          <a:off x="0" y="0"/>
          <a:ext cx="0" cy="0"/>
          <a:chOff x="0" y="0"/>
          <a:chExt cx="0" cy="0"/>
        </a:xfrm>
      </p:grpSpPr>
      <p:sp>
        <p:nvSpPr>
          <p:cNvPr id="221" name="Google Shape;221;p45"/>
          <p:cNvSpPr txBox="1">
            <a:spLocks noGrp="1"/>
          </p:cNvSpPr>
          <p:nvPr>
            <p:ph type="title"/>
          </p:nvPr>
        </p:nvSpPr>
        <p:spPr>
          <a:xfrm>
            <a:off x="2537702" y="7068704"/>
            <a:ext cx="5959200" cy="114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4800"/>
            </a:lvl1pPr>
            <a:lvl2pPr lvl="1" algn="l">
              <a:lnSpc>
                <a:spcPct val="100000"/>
              </a:lnSpc>
              <a:spcBef>
                <a:spcPts val="0"/>
              </a:spcBef>
              <a:spcAft>
                <a:spcPts val="0"/>
              </a:spcAft>
              <a:buSzPts val="2800"/>
              <a:buNone/>
              <a:defRPr>
                <a:latin typeface="Nanum Gothic"/>
                <a:ea typeface="Nanum Gothic"/>
                <a:cs typeface="Nanum Gothic"/>
                <a:sym typeface="Nanum Gothic"/>
              </a:defRPr>
            </a:lvl2pPr>
            <a:lvl3pPr lvl="2" algn="l">
              <a:lnSpc>
                <a:spcPct val="100000"/>
              </a:lnSpc>
              <a:spcBef>
                <a:spcPts val="0"/>
              </a:spcBef>
              <a:spcAft>
                <a:spcPts val="0"/>
              </a:spcAft>
              <a:buSzPts val="2800"/>
              <a:buNone/>
              <a:defRPr>
                <a:latin typeface="Nanum Gothic"/>
                <a:ea typeface="Nanum Gothic"/>
                <a:cs typeface="Nanum Gothic"/>
                <a:sym typeface="Nanum Gothic"/>
              </a:defRPr>
            </a:lvl3pPr>
            <a:lvl4pPr lvl="3" algn="l">
              <a:lnSpc>
                <a:spcPct val="100000"/>
              </a:lnSpc>
              <a:spcBef>
                <a:spcPts val="0"/>
              </a:spcBef>
              <a:spcAft>
                <a:spcPts val="0"/>
              </a:spcAft>
              <a:buSzPts val="2800"/>
              <a:buNone/>
              <a:defRPr>
                <a:latin typeface="Nanum Gothic"/>
                <a:ea typeface="Nanum Gothic"/>
                <a:cs typeface="Nanum Gothic"/>
                <a:sym typeface="Nanum Gothic"/>
              </a:defRPr>
            </a:lvl4pPr>
            <a:lvl5pPr lvl="4" algn="l">
              <a:lnSpc>
                <a:spcPct val="100000"/>
              </a:lnSpc>
              <a:spcBef>
                <a:spcPts val="0"/>
              </a:spcBef>
              <a:spcAft>
                <a:spcPts val="0"/>
              </a:spcAft>
              <a:buSzPts val="2800"/>
              <a:buNone/>
              <a:defRPr>
                <a:latin typeface="Nanum Gothic"/>
                <a:ea typeface="Nanum Gothic"/>
                <a:cs typeface="Nanum Gothic"/>
                <a:sym typeface="Nanum Gothic"/>
              </a:defRPr>
            </a:lvl5pPr>
            <a:lvl6pPr lvl="5" algn="l">
              <a:lnSpc>
                <a:spcPct val="100000"/>
              </a:lnSpc>
              <a:spcBef>
                <a:spcPts val="0"/>
              </a:spcBef>
              <a:spcAft>
                <a:spcPts val="0"/>
              </a:spcAft>
              <a:buSzPts val="2800"/>
              <a:buNone/>
              <a:defRPr>
                <a:latin typeface="Nanum Gothic"/>
                <a:ea typeface="Nanum Gothic"/>
                <a:cs typeface="Nanum Gothic"/>
                <a:sym typeface="Nanum Gothic"/>
              </a:defRPr>
            </a:lvl6pPr>
            <a:lvl7pPr lvl="6" algn="l">
              <a:lnSpc>
                <a:spcPct val="100000"/>
              </a:lnSpc>
              <a:spcBef>
                <a:spcPts val="0"/>
              </a:spcBef>
              <a:spcAft>
                <a:spcPts val="0"/>
              </a:spcAft>
              <a:buSzPts val="2800"/>
              <a:buNone/>
              <a:defRPr>
                <a:latin typeface="Nanum Gothic"/>
                <a:ea typeface="Nanum Gothic"/>
                <a:cs typeface="Nanum Gothic"/>
                <a:sym typeface="Nanum Gothic"/>
              </a:defRPr>
            </a:lvl7pPr>
            <a:lvl8pPr lvl="7" algn="l">
              <a:lnSpc>
                <a:spcPct val="100000"/>
              </a:lnSpc>
              <a:spcBef>
                <a:spcPts val="0"/>
              </a:spcBef>
              <a:spcAft>
                <a:spcPts val="0"/>
              </a:spcAft>
              <a:buSzPts val="2800"/>
              <a:buNone/>
              <a:defRPr>
                <a:latin typeface="Nanum Gothic"/>
                <a:ea typeface="Nanum Gothic"/>
                <a:cs typeface="Nanum Gothic"/>
                <a:sym typeface="Nanum Gothic"/>
              </a:defRPr>
            </a:lvl8pPr>
            <a:lvl9pPr lvl="8" algn="l">
              <a:lnSpc>
                <a:spcPct val="100000"/>
              </a:lnSpc>
              <a:spcBef>
                <a:spcPts val="0"/>
              </a:spcBef>
              <a:spcAft>
                <a:spcPts val="0"/>
              </a:spcAft>
              <a:buSzPts val="2800"/>
              <a:buNone/>
              <a:defRPr>
                <a:latin typeface="Nanum Gothic"/>
                <a:ea typeface="Nanum Gothic"/>
                <a:cs typeface="Nanum Gothic"/>
                <a:sym typeface="Nanum Gothic"/>
              </a:defRPr>
            </a:lvl9pPr>
          </a:lstStyle>
          <a:p>
            <a:endParaRPr/>
          </a:p>
        </p:txBody>
      </p:sp>
      <p:sp>
        <p:nvSpPr>
          <p:cNvPr id="222" name="Google Shape;222;p45"/>
          <p:cNvSpPr txBox="1">
            <a:spLocks noGrp="1"/>
          </p:cNvSpPr>
          <p:nvPr>
            <p:ph type="subTitle" idx="1"/>
          </p:nvPr>
        </p:nvSpPr>
        <p:spPr>
          <a:xfrm>
            <a:off x="2537698" y="7831500"/>
            <a:ext cx="5959200" cy="1376400"/>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SzPts val="18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23" name="Google Shape;223;p45"/>
          <p:cNvSpPr txBox="1">
            <a:spLocks noGrp="1"/>
          </p:cNvSpPr>
          <p:nvPr>
            <p:ph type="title" idx="2"/>
          </p:nvPr>
        </p:nvSpPr>
        <p:spPr>
          <a:xfrm>
            <a:off x="9790764" y="7068704"/>
            <a:ext cx="5959200" cy="114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4800"/>
            </a:lvl1pPr>
            <a:lvl2pPr lvl="1" algn="l">
              <a:lnSpc>
                <a:spcPct val="100000"/>
              </a:lnSpc>
              <a:spcBef>
                <a:spcPts val="0"/>
              </a:spcBef>
              <a:spcAft>
                <a:spcPts val="0"/>
              </a:spcAft>
              <a:buSzPts val="2800"/>
              <a:buNone/>
              <a:defRPr>
                <a:latin typeface="Nanum Gothic"/>
                <a:ea typeface="Nanum Gothic"/>
                <a:cs typeface="Nanum Gothic"/>
                <a:sym typeface="Nanum Gothic"/>
              </a:defRPr>
            </a:lvl2pPr>
            <a:lvl3pPr lvl="2" algn="l">
              <a:lnSpc>
                <a:spcPct val="100000"/>
              </a:lnSpc>
              <a:spcBef>
                <a:spcPts val="0"/>
              </a:spcBef>
              <a:spcAft>
                <a:spcPts val="0"/>
              </a:spcAft>
              <a:buSzPts val="2800"/>
              <a:buNone/>
              <a:defRPr>
                <a:latin typeface="Nanum Gothic"/>
                <a:ea typeface="Nanum Gothic"/>
                <a:cs typeface="Nanum Gothic"/>
                <a:sym typeface="Nanum Gothic"/>
              </a:defRPr>
            </a:lvl3pPr>
            <a:lvl4pPr lvl="3" algn="l">
              <a:lnSpc>
                <a:spcPct val="100000"/>
              </a:lnSpc>
              <a:spcBef>
                <a:spcPts val="0"/>
              </a:spcBef>
              <a:spcAft>
                <a:spcPts val="0"/>
              </a:spcAft>
              <a:buSzPts val="2800"/>
              <a:buNone/>
              <a:defRPr>
                <a:latin typeface="Nanum Gothic"/>
                <a:ea typeface="Nanum Gothic"/>
                <a:cs typeface="Nanum Gothic"/>
                <a:sym typeface="Nanum Gothic"/>
              </a:defRPr>
            </a:lvl4pPr>
            <a:lvl5pPr lvl="4" algn="l">
              <a:lnSpc>
                <a:spcPct val="100000"/>
              </a:lnSpc>
              <a:spcBef>
                <a:spcPts val="0"/>
              </a:spcBef>
              <a:spcAft>
                <a:spcPts val="0"/>
              </a:spcAft>
              <a:buSzPts val="2800"/>
              <a:buNone/>
              <a:defRPr>
                <a:latin typeface="Nanum Gothic"/>
                <a:ea typeface="Nanum Gothic"/>
                <a:cs typeface="Nanum Gothic"/>
                <a:sym typeface="Nanum Gothic"/>
              </a:defRPr>
            </a:lvl5pPr>
            <a:lvl6pPr lvl="5" algn="l">
              <a:lnSpc>
                <a:spcPct val="100000"/>
              </a:lnSpc>
              <a:spcBef>
                <a:spcPts val="0"/>
              </a:spcBef>
              <a:spcAft>
                <a:spcPts val="0"/>
              </a:spcAft>
              <a:buSzPts val="2800"/>
              <a:buNone/>
              <a:defRPr>
                <a:latin typeface="Nanum Gothic"/>
                <a:ea typeface="Nanum Gothic"/>
                <a:cs typeface="Nanum Gothic"/>
                <a:sym typeface="Nanum Gothic"/>
              </a:defRPr>
            </a:lvl6pPr>
            <a:lvl7pPr lvl="6" algn="l">
              <a:lnSpc>
                <a:spcPct val="100000"/>
              </a:lnSpc>
              <a:spcBef>
                <a:spcPts val="0"/>
              </a:spcBef>
              <a:spcAft>
                <a:spcPts val="0"/>
              </a:spcAft>
              <a:buSzPts val="2800"/>
              <a:buNone/>
              <a:defRPr>
                <a:latin typeface="Nanum Gothic"/>
                <a:ea typeface="Nanum Gothic"/>
                <a:cs typeface="Nanum Gothic"/>
                <a:sym typeface="Nanum Gothic"/>
              </a:defRPr>
            </a:lvl7pPr>
            <a:lvl8pPr lvl="7" algn="l">
              <a:lnSpc>
                <a:spcPct val="100000"/>
              </a:lnSpc>
              <a:spcBef>
                <a:spcPts val="0"/>
              </a:spcBef>
              <a:spcAft>
                <a:spcPts val="0"/>
              </a:spcAft>
              <a:buSzPts val="2800"/>
              <a:buNone/>
              <a:defRPr>
                <a:latin typeface="Nanum Gothic"/>
                <a:ea typeface="Nanum Gothic"/>
                <a:cs typeface="Nanum Gothic"/>
                <a:sym typeface="Nanum Gothic"/>
              </a:defRPr>
            </a:lvl8pPr>
            <a:lvl9pPr lvl="8" algn="l">
              <a:lnSpc>
                <a:spcPct val="100000"/>
              </a:lnSpc>
              <a:spcBef>
                <a:spcPts val="0"/>
              </a:spcBef>
              <a:spcAft>
                <a:spcPts val="0"/>
              </a:spcAft>
              <a:buSzPts val="2800"/>
              <a:buNone/>
              <a:defRPr>
                <a:latin typeface="Nanum Gothic"/>
                <a:ea typeface="Nanum Gothic"/>
                <a:cs typeface="Nanum Gothic"/>
                <a:sym typeface="Nanum Gothic"/>
              </a:defRPr>
            </a:lvl9pPr>
          </a:lstStyle>
          <a:p>
            <a:endParaRPr/>
          </a:p>
        </p:txBody>
      </p:sp>
      <p:sp>
        <p:nvSpPr>
          <p:cNvPr id="224" name="Google Shape;224;p45"/>
          <p:cNvSpPr txBox="1">
            <a:spLocks noGrp="1"/>
          </p:cNvSpPr>
          <p:nvPr>
            <p:ph type="subTitle" idx="3"/>
          </p:nvPr>
        </p:nvSpPr>
        <p:spPr>
          <a:xfrm>
            <a:off x="9790756" y="7831500"/>
            <a:ext cx="5959200" cy="1376400"/>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SzPts val="18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25" name="Google Shape;225;p45"/>
          <p:cNvSpPr txBox="1">
            <a:spLocks noGrp="1"/>
          </p:cNvSpPr>
          <p:nvPr>
            <p:ph type="title" idx="4"/>
          </p:nvPr>
        </p:nvSpPr>
        <p:spPr>
          <a:xfrm>
            <a:off x="2537702" y="3574650"/>
            <a:ext cx="5959200" cy="114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4800"/>
            </a:lvl1pPr>
            <a:lvl2pPr lvl="1" algn="l">
              <a:lnSpc>
                <a:spcPct val="100000"/>
              </a:lnSpc>
              <a:spcBef>
                <a:spcPts val="0"/>
              </a:spcBef>
              <a:spcAft>
                <a:spcPts val="0"/>
              </a:spcAft>
              <a:buSzPts val="2800"/>
              <a:buNone/>
              <a:defRPr>
                <a:latin typeface="Nanum Gothic"/>
                <a:ea typeface="Nanum Gothic"/>
                <a:cs typeface="Nanum Gothic"/>
                <a:sym typeface="Nanum Gothic"/>
              </a:defRPr>
            </a:lvl2pPr>
            <a:lvl3pPr lvl="2" algn="l">
              <a:lnSpc>
                <a:spcPct val="100000"/>
              </a:lnSpc>
              <a:spcBef>
                <a:spcPts val="0"/>
              </a:spcBef>
              <a:spcAft>
                <a:spcPts val="0"/>
              </a:spcAft>
              <a:buSzPts val="2800"/>
              <a:buNone/>
              <a:defRPr>
                <a:latin typeface="Nanum Gothic"/>
                <a:ea typeface="Nanum Gothic"/>
                <a:cs typeface="Nanum Gothic"/>
                <a:sym typeface="Nanum Gothic"/>
              </a:defRPr>
            </a:lvl3pPr>
            <a:lvl4pPr lvl="3" algn="l">
              <a:lnSpc>
                <a:spcPct val="100000"/>
              </a:lnSpc>
              <a:spcBef>
                <a:spcPts val="0"/>
              </a:spcBef>
              <a:spcAft>
                <a:spcPts val="0"/>
              </a:spcAft>
              <a:buSzPts val="2800"/>
              <a:buNone/>
              <a:defRPr>
                <a:latin typeface="Nanum Gothic"/>
                <a:ea typeface="Nanum Gothic"/>
                <a:cs typeface="Nanum Gothic"/>
                <a:sym typeface="Nanum Gothic"/>
              </a:defRPr>
            </a:lvl4pPr>
            <a:lvl5pPr lvl="4" algn="l">
              <a:lnSpc>
                <a:spcPct val="100000"/>
              </a:lnSpc>
              <a:spcBef>
                <a:spcPts val="0"/>
              </a:spcBef>
              <a:spcAft>
                <a:spcPts val="0"/>
              </a:spcAft>
              <a:buSzPts val="2800"/>
              <a:buNone/>
              <a:defRPr>
                <a:latin typeface="Nanum Gothic"/>
                <a:ea typeface="Nanum Gothic"/>
                <a:cs typeface="Nanum Gothic"/>
                <a:sym typeface="Nanum Gothic"/>
              </a:defRPr>
            </a:lvl5pPr>
            <a:lvl6pPr lvl="5" algn="l">
              <a:lnSpc>
                <a:spcPct val="100000"/>
              </a:lnSpc>
              <a:spcBef>
                <a:spcPts val="0"/>
              </a:spcBef>
              <a:spcAft>
                <a:spcPts val="0"/>
              </a:spcAft>
              <a:buSzPts val="2800"/>
              <a:buNone/>
              <a:defRPr>
                <a:latin typeface="Nanum Gothic"/>
                <a:ea typeface="Nanum Gothic"/>
                <a:cs typeface="Nanum Gothic"/>
                <a:sym typeface="Nanum Gothic"/>
              </a:defRPr>
            </a:lvl6pPr>
            <a:lvl7pPr lvl="6" algn="l">
              <a:lnSpc>
                <a:spcPct val="100000"/>
              </a:lnSpc>
              <a:spcBef>
                <a:spcPts val="0"/>
              </a:spcBef>
              <a:spcAft>
                <a:spcPts val="0"/>
              </a:spcAft>
              <a:buSzPts val="2800"/>
              <a:buNone/>
              <a:defRPr>
                <a:latin typeface="Nanum Gothic"/>
                <a:ea typeface="Nanum Gothic"/>
                <a:cs typeface="Nanum Gothic"/>
                <a:sym typeface="Nanum Gothic"/>
              </a:defRPr>
            </a:lvl7pPr>
            <a:lvl8pPr lvl="7" algn="l">
              <a:lnSpc>
                <a:spcPct val="100000"/>
              </a:lnSpc>
              <a:spcBef>
                <a:spcPts val="0"/>
              </a:spcBef>
              <a:spcAft>
                <a:spcPts val="0"/>
              </a:spcAft>
              <a:buSzPts val="2800"/>
              <a:buNone/>
              <a:defRPr>
                <a:latin typeface="Nanum Gothic"/>
                <a:ea typeface="Nanum Gothic"/>
                <a:cs typeface="Nanum Gothic"/>
                <a:sym typeface="Nanum Gothic"/>
              </a:defRPr>
            </a:lvl8pPr>
            <a:lvl9pPr lvl="8" algn="l">
              <a:lnSpc>
                <a:spcPct val="100000"/>
              </a:lnSpc>
              <a:spcBef>
                <a:spcPts val="0"/>
              </a:spcBef>
              <a:spcAft>
                <a:spcPts val="0"/>
              </a:spcAft>
              <a:buSzPts val="2800"/>
              <a:buNone/>
              <a:defRPr>
                <a:latin typeface="Nanum Gothic"/>
                <a:ea typeface="Nanum Gothic"/>
                <a:cs typeface="Nanum Gothic"/>
                <a:sym typeface="Nanum Gothic"/>
              </a:defRPr>
            </a:lvl9pPr>
          </a:lstStyle>
          <a:p>
            <a:endParaRPr/>
          </a:p>
        </p:txBody>
      </p:sp>
      <p:sp>
        <p:nvSpPr>
          <p:cNvPr id="226" name="Google Shape;226;p45"/>
          <p:cNvSpPr txBox="1">
            <a:spLocks noGrp="1"/>
          </p:cNvSpPr>
          <p:nvPr>
            <p:ph type="subTitle" idx="5"/>
          </p:nvPr>
        </p:nvSpPr>
        <p:spPr>
          <a:xfrm>
            <a:off x="2537698" y="4337450"/>
            <a:ext cx="5959200" cy="1376400"/>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SzPts val="18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27" name="Google Shape;227;p45"/>
          <p:cNvSpPr txBox="1">
            <a:spLocks noGrp="1"/>
          </p:cNvSpPr>
          <p:nvPr>
            <p:ph type="title" idx="6"/>
          </p:nvPr>
        </p:nvSpPr>
        <p:spPr>
          <a:xfrm>
            <a:off x="9790764" y="3574650"/>
            <a:ext cx="5959200" cy="114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4800"/>
            </a:lvl1pPr>
            <a:lvl2pPr lvl="1" algn="l">
              <a:lnSpc>
                <a:spcPct val="100000"/>
              </a:lnSpc>
              <a:spcBef>
                <a:spcPts val="0"/>
              </a:spcBef>
              <a:spcAft>
                <a:spcPts val="0"/>
              </a:spcAft>
              <a:buSzPts val="2800"/>
              <a:buNone/>
              <a:defRPr>
                <a:latin typeface="Nanum Gothic"/>
                <a:ea typeface="Nanum Gothic"/>
                <a:cs typeface="Nanum Gothic"/>
                <a:sym typeface="Nanum Gothic"/>
              </a:defRPr>
            </a:lvl2pPr>
            <a:lvl3pPr lvl="2" algn="l">
              <a:lnSpc>
                <a:spcPct val="100000"/>
              </a:lnSpc>
              <a:spcBef>
                <a:spcPts val="0"/>
              </a:spcBef>
              <a:spcAft>
                <a:spcPts val="0"/>
              </a:spcAft>
              <a:buSzPts val="2800"/>
              <a:buNone/>
              <a:defRPr>
                <a:latin typeface="Nanum Gothic"/>
                <a:ea typeface="Nanum Gothic"/>
                <a:cs typeface="Nanum Gothic"/>
                <a:sym typeface="Nanum Gothic"/>
              </a:defRPr>
            </a:lvl3pPr>
            <a:lvl4pPr lvl="3" algn="l">
              <a:lnSpc>
                <a:spcPct val="100000"/>
              </a:lnSpc>
              <a:spcBef>
                <a:spcPts val="0"/>
              </a:spcBef>
              <a:spcAft>
                <a:spcPts val="0"/>
              </a:spcAft>
              <a:buSzPts val="2800"/>
              <a:buNone/>
              <a:defRPr>
                <a:latin typeface="Nanum Gothic"/>
                <a:ea typeface="Nanum Gothic"/>
                <a:cs typeface="Nanum Gothic"/>
                <a:sym typeface="Nanum Gothic"/>
              </a:defRPr>
            </a:lvl4pPr>
            <a:lvl5pPr lvl="4" algn="l">
              <a:lnSpc>
                <a:spcPct val="100000"/>
              </a:lnSpc>
              <a:spcBef>
                <a:spcPts val="0"/>
              </a:spcBef>
              <a:spcAft>
                <a:spcPts val="0"/>
              </a:spcAft>
              <a:buSzPts val="2800"/>
              <a:buNone/>
              <a:defRPr>
                <a:latin typeface="Nanum Gothic"/>
                <a:ea typeface="Nanum Gothic"/>
                <a:cs typeface="Nanum Gothic"/>
                <a:sym typeface="Nanum Gothic"/>
              </a:defRPr>
            </a:lvl5pPr>
            <a:lvl6pPr lvl="5" algn="l">
              <a:lnSpc>
                <a:spcPct val="100000"/>
              </a:lnSpc>
              <a:spcBef>
                <a:spcPts val="0"/>
              </a:spcBef>
              <a:spcAft>
                <a:spcPts val="0"/>
              </a:spcAft>
              <a:buSzPts val="2800"/>
              <a:buNone/>
              <a:defRPr>
                <a:latin typeface="Nanum Gothic"/>
                <a:ea typeface="Nanum Gothic"/>
                <a:cs typeface="Nanum Gothic"/>
                <a:sym typeface="Nanum Gothic"/>
              </a:defRPr>
            </a:lvl6pPr>
            <a:lvl7pPr lvl="6" algn="l">
              <a:lnSpc>
                <a:spcPct val="100000"/>
              </a:lnSpc>
              <a:spcBef>
                <a:spcPts val="0"/>
              </a:spcBef>
              <a:spcAft>
                <a:spcPts val="0"/>
              </a:spcAft>
              <a:buSzPts val="2800"/>
              <a:buNone/>
              <a:defRPr>
                <a:latin typeface="Nanum Gothic"/>
                <a:ea typeface="Nanum Gothic"/>
                <a:cs typeface="Nanum Gothic"/>
                <a:sym typeface="Nanum Gothic"/>
              </a:defRPr>
            </a:lvl7pPr>
            <a:lvl8pPr lvl="7" algn="l">
              <a:lnSpc>
                <a:spcPct val="100000"/>
              </a:lnSpc>
              <a:spcBef>
                <a:spcPts val="0"/>
              </a:spcBef>
              <a:spcAft>
                <a:spcPts val="0"/>
              </a:spcAft>
              <a:buSzPts val="2800"/>
              <a:buNone/>
              <a:defRPr>
                <a:latin typeface="Nanum Gothic"/>
                <a:ea typeface="Nanum Gothic"/>
                <a:cs typeface="Nanum Gothic"/>
                <a:sym typeface="Nanum Gothic"/>
              </a:defRPr>
            </a:lvl8pPr>
            <a:lvl9pPr lvl="8" algn="l">
              <a:lnSpc>
                <a:spcPct val="100000"/>
              </a:lnSpc>
              <a:spcBef>
                <a:spcPts val="0"/>
              </a:spcBef>
              <a:spcAft>
                <a:spcPts val="0"/>
              </a:spcAft>
              <a:buSzPts val="2800"/>
              <a:buNone/>
              <a:defRPr>
                <a:latin typeface="Nanum Gothic"/>
                <a:ea typeface="Nanum Gothic"/>
                <a:cs typeface="Nanum Gothic"/>
                <a:sym typeface="Nanum Gothic"/>
              </a:defRPr>
            </a:lvl9pPr>
          </a:lstStyle>
          <a:p>
            <a:endParaRPr/>
          </a:p>
        </p:txBody>
      </p:sp>
      <p:sp>
        <p:nvSpPr>
          <p:cNvPr id="228" name="Google Shape;228;p45"/>
          <p:cNvSpPr txBox="1">
            <a:spLocks noGrp="1"/>
          </p:cNvSpPr>
          <p:nvPr>
            <p:ph type="subTitle" idx="7"/>
          </p:nvPr>
        </p:nvSpPr>
        <p:spPr>
          <a:xfrm>
            <a:off x="9790756" y="4337450"/>
            <a:ext cx="5959200" cy="1376400"/>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SzPts val="18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29" name="Google Shape;229;p45"/>
          <p:cNvSpPr txBox="1">
            <a:spLocks noGrp="1"/>
          </p:cNvSpPr>
          <p:nvPr>
            <p:ph type="title" idx="8"/>
          </p:nvPr>
        </p:nvSpPr>
        <p:spPr>
          <a:xfrm>
            <a:off x="1426450" y="673606"/>
            <a:ext cx="15435000" cy="114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endParaRPr/>
          </a:p>
        </p:txBody>
      </p:sp>
      <p:sp>
        <p:nvSpPr>
          <p:cNvPr id="230" name="Google Shape;230;p45"/>
          <p:cNvSpPr/>
          <p:nvPr/>
        </p:nvSpPr>
        <p:spPr>
          <a:xfrm>
            <a:off x="15351767" y="3643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31" name="Google Shape;231;p45"/>
          <p:cNvSpPr/>
          <p:nvPr/>
        </p:nvSpPr>
        <p:spPr>
          <a:xfrm>
            <a:off x="16708703" y="76102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32" name="Google Shape;232;p45"/>
          <p:cNvSpPr/>
          <p:nvPr/>
        </p:nvSpPr>
        <p:spPr>
          <a:xfrm rot="10800000">
            <a:off x="-24" y="1300585"/>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33" name="Google Shape;233;p45"/>
          <p:cNvSpPr/>
          <p:nvPr/>
        </p:nvSpPr>
        <p:spPr>
          <a:xfrm rot="-5400000">
            <a:off x="421026" y="6735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34" name="Google Shape;234;p45"/>
          <p:cNvSpPr/>
          <p:nvPr/>
        </p:nvSpPr>
        <p:spPr>
          <a:xfrm rot="-5400000">
            <a:off x="744876" y="31119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35" name="Google Shape;235;p45"/>
          <p:cNvSpPr/>
          <p:nvPr/>
        </p:nvSpPr>
        <p:spPr>
          <a:xfrm>
            <a:off x="17021250" y="97555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36" name="Google Shape;236;p45"/>
          <p:cNvSpPr/>
          <p:nvPr/>
        </p:nvSpPr>
        <p:spPr>
          <a:xfrm>
            <a:off x="16773600" y="19500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37" name="Google Shape;237;p45"/>
          <p:cNvSpPr/>
          <p:nvPr/>
        </p:nvSpPr>
        <p:spPr>
          <a:xfrm rot="-5400000">
            <a:off x="17580100" y="7928464"/>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38" name="Google Shape;238;p45"/>
          <p:cNvSpPr/>
          <p:nvPr/>
        </p:nvSpPr>
        <p:spPr>
          <a:xfrm>
            <a:off x="142644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39" name="Google Shape;239;p45"/>
          <p:cNvSpPr/>
          <p:nvPr/>
        </p:nvSpPr>
        <p:spPr>
          <a:xfrm>
            <a:off x="16861444" y="73953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40" name="Google Shape;240;p45"/>
          <p:cNvSpPr/>
          <p:nvPr/>
        </p:nvSpPr>
        <p:spPr>
          <a:xfrm>
            <a:off x="1497504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41"/>
        <p:cNvGrpSpPr/>
        <p:nvPr/>
      </p:nvGrpSpPr>
      <p:grpSpPr>
        <a:xfrm>
          <a:off x="0" y="0"/>
          <a:ext cx="0" cy="0"/>
          <a:chOff x="0" y="0"/>
          <a:chExt cx="0" cy="0"/>
        </a:xfrm>
      </p:grpSpPr>
      <p:sp>
        <p:nvSpPr>
          <p:cNvPr id="242" name="Google Shape;242;p46"/>
          <p:cNvSpPr txBox="1">
            <a:spLocks noGrp="1"/>
          </p:cNvSpPr>
          <p:nvPr>
            <p:ph type="title"/>
          </p:nvPr>
        </p:nvSpPr>
        <p:spPr>
          <a:xfrm>
            <a:off x="1589326" y="3774776"/>
            <a:ext cx="4034400" cy="1145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4200" b="1"/>
            </a:lvl1pPr>
            <a:lvl2pPr lvl="1" algn="ctr">
              <a:lnSpc>
                <a:spcPct val="100000"/>
              </a:lnSpc>
              <a:spcBef>
                <a:spcPts val="0"/>
              </a:spcBef>
              <a:spcAft>
                <a:spcPts val="0"/>
              </a:spcAft>
              <a:buSzPts val="2100"/>
              <a:buNone/>
              <a:defRPr sz="4200" b="1"/>
            </a:lvl2pPr>
            <a:lvl3pPr lvl="2" algn="ctr">
              <a:lnSpc>
                <a:spcPct val="100000"/>
              </a:lnSpc>
              <a:spcBef>
                <a:spcPts val="0"/>
              </a:spcBef>
              <a:spcAft>
                <a:spcPts val="0"/>
              </a:spcAft>
              <a:buSzPts val="2100"/>
              <a:buNone/>
              <a:defRPr sz="4200" b="1"/>
            </a:lvl3pPr>
            <a:lvl4pPr lvl="3" algn="ctr">
              <a:lnSpc>
                <a:spcPct val="100000"/>
              </a:lnSpc>
              <a:spcBef>
                <a:spcPts val="0"/>
              </a:spcBef>
              <a:spcAft>
                <a:spcPts val="0"/>
              </a:spcAft>
              <a:buSzPts val="2100"/>
              <a:buNone/>
              <a:defRPr sz="4200" b="1"/>
            </a:lvl4pPr>
            <a:lvl5pPr lvl="4" algn="ctr">
              <a:lnSpc>
                <a:spcPct val="100000"/>
              </a:lnSpc>
              <a:spcBef>
                <a:spcPts val="0"/>
              </a:spcBef>
              <a:spcAft>
                <a:spcPts val="0"/>
              </a:spcAft>
              <a:buSzPts val="2100"/>
              <a:buNone/>
              <a:defRPr sz="4200" b="1"/>
            </a:lvl5pPr>
            <a:lvl6pPr lvl="5" algn="ctr">
              <a:lnSpc>
                <a:spcPct val="100000"/>
              </a:lnSpc>
              <a:spcBef>
                <a:spcPts val="0"/>
              </a:spcBef>
              <a:spcAft>
                <a:spcPts val="0"/>
              </a:spcAft>
              <a:buSzPts val="2100"/>
              <a:buNone/>
              <a:defRPr sz="4200" b="1"/>
            </a:lvl6pPr>
            <a:lvl7pPr lvl="6" algn="ctr">
              <a:lnSpc>
                <a:spcPct val="100000"/>
              </a:lnSpc>
              <a:spcBef>
                <a:spcPts val="0"/>
              </a:spcBef>
              <a:spcAft>
                <a:spcPts val="0"/>
              </a:spcAft>
              <a:buSzPts val="2100"/>
              <a:buNone/>
              <a:defRPr sz="4200" b="1"/>
            </a:lvl7pPr>
            <a:lvl8pPr lvl="7" algn="ctr">
              <a:lnSpc>
                <a:spcPct val="100000"/>
              </a:lnSpc>
              <a:spcBef>
                <a:spcPts val="0"/>
              </a:spcBef>
              <a:spcAft>
                <a:spcPts val="0"/>
              </a:spcAft>
              <a:buSzPts val="2100"/>
              <a:buNone/>
              <a:defRPr sz="4200" b="1"/>
            </a:lvl8pPr>
            <a:lvl9pPr lvl="8" algn="ctr">
              <a:lnSpc>
                <a:spcPct val="100000"/>
              </a:lnSpc>
              <a:spcBef>
                <a:spcPts val="0"/>
              </a:spcBef>
              <a:spcAft>
                <a:spcPts val="0"/>
              </a:spcAft>
              <a:buSzPts val="2100"/>
              <a:buNone/>
              <a:defRPr sz="4200" b="1"/>
            </a:lvl9pPr>
          </a:lstStyle>
          <a:p>
            <a:endParaRPr/>
          </a:p>
        </p:txBody>
      </p:sp>
      <p:sp>
        <p:nvSpPr>
          <p:cNvPr id="243" name="Google Shape;243;p46"/>
          <p:cNvSpPr txBox="1">
            <a:spLocks noGrp="1"/>
          </p:cNvSpPr>
          <p:nvPr>
            <p:ph type="subTitle" idx="1"/>
          </p:nvPr>
        </p:nvSpPr>
        <p:spPr>
          <a:xfrm>
            <a:off x="1484626" y="4443750"/>
            <a:ext cx="4243800" cy="1261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32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44" name="Google Shape;244;p46"/>
          <p:cNvSpPr txBox="1">
            <a:spLocks noGrp="1"/>
          </p:cNvSpPr>
          <p:nvPr>
            <p:ph type="title" idx="2"/>
          </p:nvPr>
        </p:nvSpPr>
        <p:spPr>
          <a:xfrm>
            <a:off x="7126800" y="3774776"/>
            <a:ext cx="4034400" cy="1145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4200" b="1"/>
            </a:lvl1pPr>
            <a:lvl2pPr lvl="1" algn="ctr">
              <a:lnSpc>
                <a:spcPct val="100000"/>
              </a:lnSpc>
              <a:spcBef>
                <a:spcPts val="0"/>
              </a:spcBef>
              <a:spcAft>
                <a:spcPts val="0"/>
              </a:spcAft>
              <a:buSzPts val="2100"/>
              <a:buNone/>
              <a:defRPr sz="4200" b="1"/>
            </a:lvl2pPr>
            <a:lvl3pPr lvl="2" algn="ctr">
              <a:lnSpc>
                <a:spcPct val="100000"/>
              </a:lnSpc>
              <a:spcBef>
                <a:spcPts val="0"/>
              </a:spcBef>
              <a:spcAft>
                <a:spcPts val="0"/>
              </a:spcAft>
              <a:buSzPts val="2100"/>
              <a:buNone/>
              <a:defRPr sz="4200" b="1"/>
            </a:lvl3pPr>
            <a:lvl4pPr lvl="3" algn="ctr">
              <a:lnSpc>
                <a:spcPct val="100000"/>
              </a:lnSpc>
              <a:spcBef>
                <a:spcPts val="0"/>
              </a:spcBef>
              <a:spcAft>
                <a:spcPts val="0"/>
              </a:spcAft>
              <a:buSzPts val="2100"/>
              <a:buNone/>
              <a:defRPr sz="4200" b="1"/>
            </a:lvl4pPr>
            <a:lvl5pPr lvl="4" algn="ctr">
              <a:lnSpc>
                <a:spcPct val="100000"/>
              </a:lnSpc>
              <a:spcBef>
                <a:spcPts val="0"/>
              </a:spcBef>
              <a:spcAft>
                <a:spcPts val="0"/>
              </a:spcAft>
              <a:buSzPts val="2100"/>
              <a:buNone/>
              <a:defRPr sz="4200" b="1"/>
            </a:lvl5pPr>
            <a:lvl6pPr lvl="5" algn="ctr">
              <a:lnSpc>
                <a:spcPct val="100000"/>
              </a:lnSpc>
              <a:spcBef>
                <a:spcPts val="0"/>
              </a:spcBef>
              <a:spcAft>
                <a:spcPts val="0"/>
              </a:spcAft>
              <a:buSzPts val="2100"/>
              <a:buNone/>
              <a:defRPr sz="4200" b="1"/>
            </a:lvl6pPr>
            <a:lvl7pPr lvl="6" algn="ctr">
              <a:lnSpc>
                <a:spcPct val="100000"/>
              </a:lnSpc>
              <a:spcBef>
                <a:spcPts val="0"/>
              </a:spcBef>
              <a:spcAft>
                <a:spcPts val="0"/>
              </a:spcAft>
              <a:buSzPts val="2100"/>
              <a:buNone/>
              <a:defRPr sz="4200" b="1"/>
            </a:lvl7pPr>
            <a:lvl8pPr lvl="7" algn="ctr">
              <a:lnSpc>
                <a:spcPct val="100000"/>
              </a:lnSpc>
              <a:spcBef>
                <a:spcPts val="0"/>
              </a:spcBef>
              <a:spcAft>
                <a:spcPts val="0"/>
              </a:spcAft>
              <a:buSzPts val="2100"/>
              <a:buNone/>
              <a:defRPr sz="4200" b="1"/>
            </a:lvl8pPr>
            <a:lvl9pPr lvl="8" algn="ctr">
              <a:lnSpc>
                <a:spcPct val="100000"/>
              </a:lnSpc>
              <a:spcBef>
                <a:spcPts val="0"/>
              </a:spcBef>
              <a:spcAft>
                <a:spcPts val="0"/>
              </a:spcAft>
              <a:buSzPts val="2100"/>
              <a:buNone/>
              <a:defRPr sz="4200" b="1"/>
            </a:lvl9pPr>
          </a:lstStyle>
          <a:p>
            <a:endParaRPr/>
          </a:p>
        </p:txBody>
      </p:sp>
      <p:sp>
        <p:nvSpPr>
          <p:cNvPr id="245" name="Google Shape;245;p46"/>
          <p:cNvSpPr txBox="1">
            <a:spLocks noGrp="1"/>
          </p:cNvSpPr>
          <p:nvPr>
            <p:ph type="subTitle" idx="3"/>
          </p:nvPr>
        </p:nvSpPr>
        <p:spPr>
          <a:xfrm>
            <a:off x="7022100" y="4443750"/>
            <a:ext cx="4243800" cy="1261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32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46" name="Google Shape;246;p46"/>
          <p:cNvSpPr txBox="1">
            <a:spLocks noGrp="1"/>
          </p:cNvSpPr>
          <p:nvPr>
            <p:ph type="title" idx="4"/>
          </p:nvPr>
        </p:nvSpPr>
        <p:spPr>
          <a:xfrm>
            <a:off x="12664276" y="3774776"/>
            <a:ext cx="4034400" cy="1145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4200" b="1"/>
            </a:lvl1pPr>
            <a:lvl2pPr lvl="1" algn="ctr">
              <a:lnSpc>
                <a:spcPct val="100000"/>
              </a:lnSpc>
              <a:spcBef>
                <a:spcPts val="0"/>
              </a:spcBef>
              <a:spcAft>
                <a:spcPts val="0"/>
              </a:spcAft>
              <a:buSzPts val="2100"/>
              <a:buNone/>
              <a:defRPr sz="4200" b="1"/>
            </a:lvl2pPr>
            <a:lvl3pPr lvl="2" algn="ctr">
              <a:lnSpc>
                <a:spcPct val="100000"/>
              </a:lnSpc>
              <a:spcBef>
                <a:spcPts val="0"/>
              </a:spcBef>
              <a:spcAft>
                <a:spcPts val="0"/>
              </a:spcAft>
              <a:buSzPts val="2100"/>
              <a:buNone/>
              <a:defRPr sz="4200" b="1"/>
            </a:lvl3pPr>
            <a:lvl4pPr lvl="3" algn="ctr">
              <a:lnSpc>
                <a:spcPct val="100000"/>
              </a:lnSpc>
              <a:spcBef>
                <a:spcPts val="0"/>
              </a:spcBef>
              <a:spcAft>
                <a:spcPts val="0"/>
              </a:spcAft>
              <a:buSzPts val="2100"/>
              <a:buNone/>
              <a:defRPr sz="4200" b="1"/>
            </a:lvl4pPr>
            <a:lvl5pPr lvl="4" algn="ctr">
              <a:lnSpc>
                <a:spcPct val="100000"/>
              </a:lnSpc>
              <a:spcBef>
                <a:spcPts val="0"/>
              </a:spcBef>
              <a:spcAft>
                <a:spcPts val="0"/>
              </a:spcAft>
              <a:buSzPts val="2100"/>
              <a:buNone/>
              <a:defRPr sz="4200" b="1"/>
            </a:lvl5pPr>
            <a:lvl6pPr lvl="5" algn="ctr">
              <a:lnSpc>
                <a:spcPct val="100000"/>
              </a:lnSpc>
              <a:spcBef>
                <a:spcPts val="0"/>
              </a:spcBef>
              <a:spcAft>
                <a:spcPts val="0"/>
              </a:spcAft>
              <a:buSzPts val="2100"/>
              <a:buNone/>
              <a:defRPr sz="4200" b="1"/>
            </a:lvl6pPr>
            <a:lvl7pPr lvl="6" algn="ctr">
              <a:lnSpc>
                <a:spcPct val="100000"/>
              </a:lnSpc>
              <a:spcBef>
                <a:spcPts val="0"/>
              </a:spcBef>
              <a:spcAft>
                <a:spcPts val="0"/>
              </a:spcAft>
              <a:buSzPts val="2100"/>
              <a:buNone/>
              <a:defRPr sz="4200" b="1"/>
            </a:lvl7pPr>
            <a:lvl8pPr lvl="7" algn="ctr">
              <a:lnSpc>
                <a:spcPct val="100000"/>
              </a:lnSpc>
              <a:spcBef>
                <a:spcPts val="0"/>
              </a:spcBef>
              <a:spcAft>
                <a:spcPts val="0"/>
              </a:spcAft>
              <a:buSzPts val="2100"/>
              <a:buNone/>
              <a:defRPr sz="4200" b="1"/>
            </a:lvl8pPr>
            <a:lvl9pPr lvl="8" algn="ctr">
              <a:lnSpc>
                <a:spcPct val="100000"/>
              </a:lnSpc>
              <a:spcBef>
                <a:spcPts val="0"/>
              </a:spcBef>
              <a:spcAft>
                <a:spcPts val="0"/>
              </a:spcAft>
              <a:buSzPts val="2100"/>
              <a:buNone/>
              <a:defRPr sz="4200" b="1"/>
            </a:lvl9pPr>
          </a:lstStyle>
          <a:p>
            <a:endParaRPr/>
          </a:p>
        </p:txBody>
      </p:sp>
      <p:sp>
        <p:nvSpPr>
          <p:cNvPr id="247" name="Google Shape;247;p46"/>
          <p:cNvSpPr txBox="1">
            <a:spLocks noGrp="1"/>
          </p:cNvSpPr>
          <p:nvPr>
            <p:ph type="subTitle" idx="5"/>
          </p:nvPr>
        </p:nvSpPr>
        <p:spPr>
          <a:xfrm>
            <a:off x="12559576" y="4443750"/>
            <a:ext cx="4243800" cy="1261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32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48" name="Google Shape;248;p46"/>
          <p:cNvSpPr txBox="1">
            <a:spLocks noGrp="1"/>
          </p:cNvSpPr>
          <p:nvPr>
            <p:ph type="title" idx="6"/>
          </p:nvPr>
        </p:nvSpPr>
        <p:spPr>
          <a:xfrm>
            <a:off x="1589326" y="7259926"/>
            <a:ext cx="4034400" cy="1145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4200" b="1"/>
            </a:lvl1pPr>
            <a:lvl2pPr lvl="1" algn="ctr">
              <a:lnSpc>
                <a:spcPct val="100000"/>
              </a:lnSpc>
              <a:spcBef>
                <a:spcPts val="0"/>
              </a:spcBef>
              <a:spcAft>
                <a:spcPts val="0"/>
              </a:spcAft>
              <a:buSzPts val="2100"/>
              <a:buNone/>
              <a:defRPr sz="4200" b="1"/>
            </a:lvl2pPr>
            <a:lvl3pPr lvl="2" algn="ctr">
              <a:lnSpc>
                <a:spcPct val="100000"/>
              </a:lnSpc>
              <a:spcBef>
                <a:spcPts val="0"/>
              </a:spcBef>
              <a:spcAft>
                <a:spcPts val="0"/>
              </a:spcAft>
              <a:buSzPts val="2100"/>
              <a:buNone/>
              <a:defRPr sz="4200" b="1"/>
            </a:lvl3pPr>
            <a:lvl4pPr lvl="3" algn="ctr">
              <a:lnSpc>
                <a:spcPct val="100000"/>
              </a:lnSpc>
              <a:spcBef>
                <a:spcPts val="0"/>
              </a:spcBef>
              <a:spcAft>
                <a:spcPts val="0"/>
              </a:spcAft>
              <a:buSzPts val="2100"/>
              <a:buNone/>
              <a:defRPr sz="4200" b="1"/>
            </a:lvl4pPr>
            <a:lvl5pPr lvl="4" algn="ctr">
              <a:lnSpc>
                <a:spcPct val="100000"/>
              </a:lnSpc>
              <a:spcBef>
                <a:spcPts val="0"/>
              </a:spcBef>
              <a:spcAft>
                <a:spcPts val="0"/>
              </a:spcAft>
              <a:buSzPts val="2100"/>
              <a:buNone/>
              <a:defRPr sz="4200" b="1"/>
            </a:lvl5pPr>
            <a:lvl6pPr lvl="5" algn="ctr">
              <a:lnSpc>
                <a:spcPct val="100000"/>
              </a:lnSpc>
              <a:spcBef>
                <a:spcPts val="0"/>
              </a:spcBef>
              <a:spcAft>
                <a:spcPts val="0"/>
              </a:spcAft>
              <a:buSzPts val="2100"/>
              <a:buNone/>
              <a:defRPr sz="4200" b="1"/>
            </a:lvl6pPr>
            <a:lvl7pPr lvl="6" algn="ctr">
              <a:lnSpc>
                <a:spcPct val="100000"/>
              </a:lnSpc>
              <a:spcBef>
                <a:spcPts val="0"/>
              </a:spcBef>
              <a:spcAft>
                <a:spcPts val="0"/>
              </a:spcAft>
              <a:buSzPts val="2100"/>
              <a:buNone/>
              <a:defRPr sz="4200" b="1"/>
            </a:lvl7pPr>
            <a:lvl8pPr lvl="7" algn="ctr">
              <a:lnSpc>
                <a:spcPct val="100000"/>
              </a:lnSpc>
              <a:spcBef>
                <a:spcPts val="0"/>
              </a:spcBef>
              <a:spcAft>
                <a:spcPts val="0"/>
              </a:spcAft>
              <a:buSzPts val="2100"/>
              <a:buNone/>
              <a:defRPr sz="4200" b="1"/>
            </a:lvl8pPr>
            <a:lvl9pPr lvl="8" algn="ctr">
              <a:lnSpc>
                <a:spcPct val="100000"/>
              </a:lnSpc>
              <a:spcBef>
                <a:spcPts val="0"/>
              </a:spcBef>
              <a:spcAft>
                <a:spcPts val="0"/>
              </a:spcAft>
              <a:buSzPts val="2100"/>
              <a:buNone/>
              <a:defRPr sz="4200" b="1"/>
            </a:lvl9pPr>
          </a:lstStyle>
          <a:p>
            <a:endParaRPr/>
          </a:p>
        </p:txBody>
      </p:sp>
      <p:sp>
        <p:nvSpPr>
          <p:cNvPr id="249" name="Google Shape;249;p46"/>
          <p:cNvSpPr txBox="1">
            <a:spLocks noGrp="1"/>
          </p:cNvSpPr>
          <p:nvPr>
            <p:ph type="subTitle" idx="7"/>
          </p:nvPr>
        </p:nvSpPr>
        <p:spPr>
          <a:xfrm>
            <a:off x="1484626" y="7928900"/>
            <a:ext cx="4243800" cy="1261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32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50" name="Google Shape;250;p46"/>
          <p:cNvSpPr txBox="1">
            <a:spLocks noGrp="1"/>
          </p:cNvSpPr>
          <p:nvPr>
            <p:ph type="title" idx="8"/>
          </p:nvPr>
        </p:nvSpPr>
        <p:spPr>
          <a:xfrm>
            <a:off x="7126800" y="7259926"/>
            <a:ext cx="4034400" cy="1145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4200" b="1"/>
            </a:lvl1pPr>
            <a:lvl2pPr lvl="1" algn="ctr">
              <a:lnSpc>
                <a:spcPct val="100000"/>
              </a:lnSpc>
              <a:spcBef>
                <a:spcPts val="0"/>
              </a:spcBef>
              <a:spcAft>
                <a:spcPts val="0"/>
              </a:spcAft>
              <a:buSzPts val="2100"/>
              <a:buNone/>
              <a:defRPr sz="4200" b="1"/>
            </a:lvl2pPr>
            <a:lvl3pPr lvl="2" algn="ctr">
              <a:lnSpc>
                <a:spcPct val="100000"/>
              </a:lnSpc>
              <a:spcBef>
                <a:spcPts val="0"/>
              </a:spcBef>
              <a:spcAft>
                <a:spcPts val="0"/>
              </a:spcAft>
              <a:buSzPts val="2100"/>
              <a:buNone/>
              <a:defRPr sz="4200" b="1"/>
            </a:lvl3pPr>
            <a:lvl4pPr lvl="3" algn="ctr">
              <a:lnSpc>
                <a:spcPct val="100000"/>
              </a:lnSpc>
              <a:spcBef>
                <a:spcPts val="0"/>
              </a:spcBef>
              <a:spcAft>
                <a:spcPts val="0"/>
              </a:spcAft>
              <a:buSzPts val="2100"/>
              <a:buNone/>
              <a:defRPr sz="4200" b="1"/>
            </a:lvl4pPr>
            <a:lvl5pPr lvl="4" algn="ctr">
              <a:lnSpc>
                <a:spcPct val="100000"/>
              </a:lnSpc>
              <a:spcBef>
                <a:spcPts val="0"/>
              </a:spcBef>
              <a:spcAft>
                <a:spcPts val="0"/>
              </a:spcAft>
              <a:buSzPts val="2100"/>
              <a:buNone/>
              <a:defRPr sz="4200" b="1"/>
            </a:lvl5pPr>
            <a:lvl6pPr lvl="5" algn="ctr">
              <a:lnSpc>
                <a:spcPct val="100000"/>
              </a:lnSpc>
              <a:spcBef>
                <a:spcPts val="0"/>
              </a:spcBef>
              <a:spcAft>
                <a:spcPts val="0"/>
              </a:spcAft>
              <a:buSzPts val="2100"/>
              <a:buNone/>
              <a:defRPr sz="4200" b="1"/>
            </a:lvl6pPr>
            <a:lvl7pPr lvl="6" algn="ctr">
              <a:lnSpc>
                <a:spcPct val="100000"/>
              </a:lnSpc>
              <a:spcBef>
                <a:spcPts val="0"/>
              </a:spcBef>
              <a:spcAft>
                <a:spcPts val="0"/>
              </a:spcAft>
              <a:buSzPts val="2100"/>
              <a:buNone/>
              <a:defRPr sz="4200" b="1"/>
            </a:lvl7pPr>
            <a:lvl8pPr lvl="7" algn="ctr">
              <a:lnSpc>
                <a:spcPct val="100000"/>
              </a:lnSpc>
              <a:spcBef>
                <a:spcPts val="0"/>
              </a:spcBef>
              <a:spcAft>
                <a:spcPts val="0"/>
              </a:spcAft>
              <a:buSzPts val="2100"/>
              <a:buNone/>
              <a:defRPr sz="4200" b="1"/>
            </a:lvl8pPr>
            <a:lvl9pPr lvl="8" algn="ctr">
              <a:lnSpc>
                <a:spcPct val="100000"/>
              </a:lnSpc>
              <a:spcBef>
                <a:spcPts val="0"/>
              </a:spcBef>
              <a:spcAft>
                <a:spcPts val="0"/>
              </a:spcAft>
              <a:buSzPts val="2100"/>
              <a:buNone/>
              <a:defRPr sz="4200" b="1"/>
            </a:lvl9pPr>
          </a:lstStyle>
          <a:p>
            <a:endParaRPr/>
          </a:p>
        </p:txBody>
      </p:sp>
      <p:sp>
        <p:nvSpPr>
          <p:cNvPr id="251" name="Google Shape;251;p46"/>
          <p:cNvSpPr txBox="1">
            <a:spLocks noGrp="1"/>
          </p:cNvSpPr>
          <p:nvPr>
            <p:ph type="subTitle" idx="9"/>
          </p:nvPr>
        </p:nvSpPr>
        <p:spPr>
          <a:xfrm>
            <a:off x="7022100" y="7928900"/>
            <a:ext cx="4243800" cy="1261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32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52" name="Google Shape;252;p46"/>
          <p:cNvSpPr txBox="1">
            <a:spLocks noGrp="1"/>
          </p:cNvSpPr>
          <p:nvPr>
            <p:ph type="title" idx="13"/>
          </p:nvPr>
        </p:nvSpPr>
        <p:spPr>
          <a:xfrm>
            <a:off x="12664276" y="7259926"/>
            <a:ext cx="4034400" cy="1145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4200" b="1"/>
            </a:lvl1pPr>
            <a:lvl2pPr lvl="1" algn="ctr">
              <a:lnSpc>
                <a:spcPct val="100000"/>
              </a:lnSpc>
              <a:spcBef>
                <a:spcPts val="0"/>
              </a:spcBef>
              <a:spcAft>
                <a:spcPts val="0"/>
              </a:spcAft>
              <a:buSzPts val="2100"/>
              <a:buNone/>
              <a:defRPr sz="4200" b="1"/>
            </a:lvl2pPr>
            <a:lvl3pPr lvl="2" algn="ctr">
              <a:lnSpc>
                <a:spcPct val="100000"/>
              </a:lnSpc>
              <a:spcBef>
                <a:spcPts val="0"/>
              </a:spcBef>
              <a:spcAft>
                <a:spcPts val="0"/>
              </a:spcAft>
              <a:buSzPts val="2100"/>
              <a:buNone/>
              <a:defRPr sz="4200" b="1"/>
            </a:lvl3pPr>
            <a:lvl4pPr lvl="3" algn="ctr">
              <a:lnSpc>
                <a:spcPct val="100000"/>
              </a:lnSpc>
              <a:spcBef>
                <a:spcPts val="0"/>
              </a:spcBef>
              <a:spcAft>
                <a:spcPts val="0"/>
              </a:spcAft>
              <a:buSzPts val="2100"/>
              <a:buNone/>
              <a:defRPr sz="4200" b="1"/>
            </a:lvl4pPr>
            <a:lvl5pPr lvl="4" algn="ctr">
              <a:lnSpc>
                <a:spcPct val="100000"/>
              </a:lnSpc>
              <a:spcBef>
                <a:spcPts val="0"/>
              </a:spcBef>
              <a:spcAft>
                <a:spcPts val="0"/>
              </a:spcAft>
              <a:buSzPts val="2100"/>
              <a:buNone/>
              <a:defRPr sz="4200" b="1"/>
            </a:lvl5pPr>
            <a:lvl6pPr lvl="5" algn="ctr">
              <a:lnSpc>
                <a:spcPct val="100000"/>
              </a:lnSpc>
              <a:spcBef>
                <a:spcPts val="0"/>
              </a:spcBef>
              <a:spcAft>
                <a:spcPts val="0"/>
              </a:spcAft>
              <a:buSzPts val="2100"/>
              <a:buNone/>
              <a:defRPr sz="4200" b="1"/>
            </a:lvl6pPr>
            <a:lvl7pPr lvl="6" algn="ctr">
              <a:lnSpc>
                <a:spcPct val="100000"/>
              </a:lnSpc>
              <a:spcBef>
                <a:spcPts val="0"/>
              </a:spcBef>
              <a:spcAft>
                <a:spcPts val="0"/>
              </a:spcAft>
              <a:buSzPts val="2100"/>
              <a:buNone/>
              <a:defRPr sz="4200" b="1"/>
            </a:lvl7pPr>
            <a:lvl8pPr lvl="7" algn="ctr">
              <a:lnSpc>
                <a:spcPct val="100000"/>
              </a:lnSpc>
              <a:spcBef>
                <a:spcPts val="0"/>
              </a:spcBef>
              <a:spcAft>
                <a:spcPts val="0"/>
              </a:spcAft>
              <a:buSzPts val="2100"/>
              <a:buNone/>
              <a:defRPr sz="4200" b="1"/>
            </a:lvl8pPr>
            <a:lvl9pPr lvl="8" algn="ctr">
              <a:lnSpc>
                <a:spcPct val="100000"/>
              </a:lnSpc>
              <a:spcBef>
                <a:spcPts val="0"/>
              </a:spcBef>
              <a:spcAft>
                <a:spcPts val="0"/>
              </a:spcAft>
              <a:buSzPts val="2100"/>
              <a:buNone/>
              <a:defRPr sz="4200" b="1"/>
            </a:lvl9pPr>
          </a:lstStyle>
          <a:p>
            <a:endParaRPr/>
          </a:p>
        </p:txBody>
      </p:sp>
      <p:sp>
        <p:nvSpPr>
          <p:cNvPr id="253" name="Google Shape;253;p46"/>
          <p:cNvSpPr txBox="1">
            <a:spLocks noGrp="1"/>
          </p:cNvSpPr>
          <p:nvPr>
            <p:ph type="subTitle" idx="14"/>
          </p:nvPr>
        </p:nvSpPr>
        <p:spPr>
          <a:xfrm>
            <a:off x="12559576" y="7928900"/>
            <a:ext cx="4243800" cy="12612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400"/>
              <a:buNone/>
              <a:defRPr sz="32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54" name="Google Shape;254;p46"/>
          <p:cNvSpPr txBox="1">
            <a:spLocks noGrp="1"/>
          </p:cNvSpPr>
          <p:nvPr>
            <p:ph type="title" idx="15"/>
          </p:nvPr>
        </p:nvSpPr>
        <p:spPr>
          <a:xfrm>
            <a:off x="1426450" y="673606"/>
            <a:ext cx="15435000" cy="114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endParaRPr/>
          </a:p>
        </p:txBody>
      </p:sp>
      <p:sp>
        <p:nvSpPr>
          <p:cNvPr id="255" name="Google Shape;255;p46"/>
          <p:cNvSpPr/>
          <p:nvPr/>
        </p:nvSpPr>
        <p:spPr>
          <a:xfrm rot="5400000" flipH="1">
            <a:off x="1626859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56" name="Google Shape;256;p46"/>
          <p:cNvSpPr/>
          <p:nvPr/>
        </p:nvSpPr>
        <p:spPr>
          <a:xfrm>
            <a:off x="13813532" y="579106"/>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57" name="Google Shape;257;p46"/>
          <p:cNvSpPr/>
          <p:nvPr/>
        </p:nvSpPr>
        <p:spPr>
          <a:xfrm>
            <a:off x="110955" y="846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58" name="Google Shape;258;p46"/>
          <p:cNvSpPr/>
          <p:nvPr/>
        </p:nvSpPr>
        <p:spPr>
          <a:xfrm>
            <a:off x="495300" y="2726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59" name="Google Shape;259;p46"/>
          <p:cNvSpPr/>
          <p:nvPr/>
        </p:nvSpPr>
        <p:spPr>
          <a:xfrm>
            <a:off x="133105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60" name="Google Shape;260;p46"/>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61" name="Google Shape;261;p46"/>
          <p:cNvSpPr/>
          <p:nvPr/>
        </p:nvSpPr>
        <p:spPr>
          <a:xfrm>
            <a:off x="144980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62" name="Google Shape;262;p46"/>
          <p:cNvSpPr/>
          <p:nvPr/>
        </p:nvSpPr>
        <p:spPr>
          <a:xfrm>
            <a:off x="2305844" y="643850"/>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63" name="Google Shape;263;p46"/>
          <p:cNvSpPr/>
          <p:nvPr/>
        </p:nvSpPr>
        <p:spPr>
          <a:xfrm>
            <a:off x="17355344" y="2326550"/>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64"/>
        <p:cNvGrpSpPr/>
        <p:nvPr/>
      </p:nvGrpSpPr>
      <p:grpSpPr>
        <a:xfrm>
          <a:off x="0" y="0"/>
          <a:ext cx="0" cy="0"/>
          <a:chOff x="0" y="0"/>
          <a:chExt cx="0" cy="0"/>
        </a:xfrm>
      </p:grpSpPr>
      <p:sp>
        <p:nvSpPr>
          <p:cNvPr id="265" name="Google Shape;265;p47"/>
          <p:cNvSpPr txBox="1">
            <a:spLocks noGrp="1"/>
          </p:cNvSpPr>
          <p:nvPr>
            <p:ph type="ctrTitle"/>
          </p:nvPr>
        </p:nvSpPr>
        <p:spPr>
          <a:xfrm>
            <a:off x="4161900" y="207200"/>
            <a:ext cx="9964200" cy="3213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342524"/>
              </a:buClr>
              <a:buSzPts val="5200"/>
              <a:buNone/>
              <a:defRPr sz="10400" b="1">
                <a:solidFill>
                  <a:srgbClr val="342524"/>
                </a:solidFill>
                <a:latin typeface="Alegreya Sans SC"/>
                <a:ea typeface="Alegreya Sans SC"/>
                <a:cs typeface="Alegreya Sans SC"/>
                <a:sym typeface="Alegreya Sans SC"/>
              </a:defRPr>
            </a:lvl1pPr>
            <a:lvl2pPr lvl="1" algn="ctr">
              <a:lnSpc>
                <a:spcPct val="100000"/>
              </a:lnSpc>
              <a:spcBef>
                <a:spcPts val="0"/>
              </a:spcBef>
              <a:spcAft>
                <a:spcPts val="0"/>
              </a:spcAft>
              <a:buSzPts val="5200"/>
              <a:buNone/>
              <a:defRPr sz="10400"/>
            </a:lvl2pPr>
            <a:lvl3pPr lvl="2" algn="ctr">
              <a:lnSpc>
                <a:spcPct val="100000"/>
              </a:lnSpc>
              <a:spcBef>
                <a:spcPts val="0"/>
              </a:spcBef>
              <a:spcAft>
                <a:spcPts val="0"/>
              </a:spcAft>
              <a:buSzPts val="5200"/>
              <a:buNone/>
              <a:defRPr sz="10400"/>
            </a:lvl3pPr>
            <a:lvl4pPr lvl="3" algn="ctr">
              <a:lnSpc>
                <a:spcPct val="100000"/>
              </a:lnSpc>
              <a:spcBef>
                <a:spcPts val="0"/>
              </a:spcBef>
              <a:spcAft>
                <a:spcPts val="0"/>
              </a:spcAft>
              <a:buSzPts val="5200"/>
              <a:buNone/>
              <a:defRPr sz="10400"/>
            </a:lvl4pPr>
            <a:lvl5pPr lvl="4" algn="ctr">
              <a:lnSpc>
                <a:spcPct val="100000"/>
              </a:lnSpc>
              <a:spcBef>
                <a:spcPts val="0"/>
              </a:spcBef>
              <a:spcAft>
                <a:spcPts val="0"/>
              </a:spcAft>
              <a:buSzPts val="5200"/>
              <a:buNone/>
              <a:defRPr sz="10400"/>
            </a:lvl5pPr>
            <a:lvl6pPr lvl="5" algn="ctr">
              <a:lnSpc>
                <a:spcPct val="100000"/>
              </a:lnSpc>
              <a:spcBef>
                <a:spcPts val="0"/>
              </a:spcBef>
              <a:spcAft>
                <a:spcPts val="0"/>
              </a:spcAft>
              <a:buSzPts val="5200"/>
              <a:buNone/>
              <a:defRPr sz="10400"/>
            </a:lvl6pPr>
            <a:lvl7pPr lvl="6" algn="ctr">
              <a:lnSpc>
                <a:spcPct val="100000"/>
              </a:lnSpc>
              <a:spcBef>
                <a:spcPts val="0"/>
              </a:spcBef>
              <a:spcAft>
                <a:spcPts val="0"/>
              </a:spcAft>
              <a:buSzPts val="5200"/>
              <a:buNone/>
              <a:defRPr sz="10400"/>
            </a:lvl7pPr>
            <a:lvl8pPr lvl="7" algn="ctr">
              <a:lnSpc>
                <a:spcPct val="100000"/>
              </a:lnSpc>
              <a:spcBef>
                <a:spcPts val="0"/>
              </a:spcBef>
              <a:spcAft>
                <a:spcPts val="0"/>
              </a:spcAft>
              <a:buSzPts val="5200"/>
              <a:buNone/>
              <a:defRPr sz="10400"/>
            </a:lvl8pPr>
            <a:lvl9pPr lvl="8" algn="ctr">
              <a:lnSpc>
                <a:spcPct val="100000"/>
              </a:lnSpc>
              <a:spcBef>
                <a:spcPts val="0"/>
              </a:spcBef>
              <a:spcAft>
                <a:spcPts val="0"/>
              </a:spcAft>
              <a:buSzPts val="5200"/>
              <a:buNone/>
              <a:defRPr sz="10400"/>
            </a:lvl9pPr>
          </a:lstStyle>
          <a:p>
            <a:endParaRPr/>
          </a:p>
        </p:txBody>
      </p:sp>
      <p:sp>
        <p:nvSpPr>
          <p:cNvPr id="266" name="Google Shape;266;p47"/>
          <p:cNvSpPr txBox="1">
            <a:spLocks noGrp="1"/>
          </p:cNvSpPr>
          <p:nvPr>
            <p:ph type="subTitle" idx="1"/>
          </p:nvPr>
        </p:nvSpPr>
        <p:spPr>
          <a:xfrm>
            <a:off x="5285700" y="3341800"/>
            <a:ext cx="7716600" cy="30090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a:lnSpc>
                <a:spcPct val="100000"/>
              </a:lnSpc>
              <a:spcBef>
                <a:spcPts val="0"/>
              </a:spcBef>
              <a:spcAft>
                <a:spcPts val="0"/>
              </a:spcAft>
              <a:buSzPts val="2800"/>
              <a:buNone/>
              <a:defRPr sz="5600"/>
            </a:lvl2pPr>
            <a:lvl3pPr lvl="2" algn="ctr">
              <a:lnSpc>
                <a:spcPct val="100000"/>
              </a:lnSpc>
              <a:spcBef>
                <a:spcPts val="0"/>
              </a:spcBef>
              <a:spcAft>
                <a:spcPts val="0"/>
              </a:spcAft>
              <a:buSzPts val="2800"/>
              <a:buNone/>
              <a:defRPr sz="5600"/>
            </a:lvl3pPr>
            <a:lvl4pPr lvl="3" algn="ctr">
              <a:lnSpc>
                <a:spcPct val="100000"/>
              </a:lnSpc>
              <a:spcBef>
                <a:spcPts val="0"/>
              </a:spcBef>
              <a:spcAft>
                <a:spcPts val="0"/>
              </a:spcAft>
              <a:buSzPts val="2800"/>
              <a:buNone/>
              <a:defRPr sz="5600"/>
            </a:lvl4pPr>
            <a:lvl5pPr lvl="4" algn="ctr">
              <a:lnSpc>
                <a:spcPct val="100000"/>
              </a:lnSpc>
              <a:spcBef>
                <a:spcPts val="0"/>
              </a:spcBef>
              <a:spcAft>
                <a:spcPts val="0"/>
              </a:spcAft>
              <a:buSzPts val="2800"/>
              <a:buNone/>
              <a:defRPr sz="5600"/>
            </a:lvl5pPr>
            <a:lvl6pPr lvl="5" algn="ctr">
              <a:lnSpc>
                <a:spcPct val="100000"/>
              </a:lnSpc>
              <a:spcBef>
                <a:spcPts val="0"/>
              </a:spcBef>
              <a:spcAft>
                <a:spcPts val="0"/>
              </a:spcAft>
              <a:buSzPts val="2800"/>
              <a:buNone/>
              <a:defRPr sz="5600"/>
            </a:lvl6pPr>
            <a:lvl7pPr lvl="6" algn="ctr">
              <a:lnSpc>
                <a:spcPct val="100000"/>
              </a:lnSpc>
              <a:spcBef>
                <a:spcPts val="0"/>
              </a:spcBef>
              <a:spcAft>
                <a:spcPts val="0"/>
              </a:spcAft>
              <a:buSzPts val="2800"/>
              <a:buNone/>
              <a:defRPr sz="5600"/>
            </a:lvl7pPr>
            <a:lvl8pPr lvl="7" algn="ctr">
              <a:lnSpc>
                <a:spcPct val="100000"/>
              </a:lnSpc>
              <a:spcBef>
                <a:spcPts val="0"/>
              </a:spcBef>
              <a:spcAft>
                <a:spcPts val="0"/>
              </a:spcAft>
              <a:buSzPts val="2800"/>
              <a:buNone/>
              <a:defRPr sz="5600"/>
            </a:lvl8pPr>
            <a:lvl9pPr lvl="8" algn="ctr">
              <a:lnSpc>
                <a:spcPct val="100000"/>
              </a:lnSpc>
              <a:spcBef>
                <a:spcPts val="0"/>
              </a:spcBef>
              <a:spcAft>
                <a:spcPts val="0"/>
              </a:spcAft>
              <a:buSzPts val="2800"/>
              <a:buNone/>
              <a:defRPr sz="5600"/>
            </a:lvl9pPr>
          </a:lstStyle>
          <a:p>
            <a:endParaRPr/>
          </a:p>
        </p:txBody>
      </p:sp>
      <p:sp>
        <p:nvSpPr>
          <p:cNvPr id="267" name="Google Shape;267;p47"/>
          <p:cNvSpPr/>
          <p:nvPr/>
        </p:nvSpPr>
        <p:spPr>
          <a:xfrm>
            <a:off x="2400300" y="652326"/>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68" name="Google Shape;268;p47"/>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69" name="Google Shape;269;p47"/>
          <p:cNvSpPr/>
          <p:nvPr/>
        </p:nvSpPr>
        <p:spPr>
          <a:xfrm>
            <a:off x="770400" y="48258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70" name="Google Shape;270;p47"/>
          <p:cNvSpPr/>
          <p:nvPr/>
        </p:nvSpPr>
        <p:spPr>
          <a:xfrm>
            <a:off x="1258455" y="4252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71" name="Google Shape;271;p47"/>
          <p:cNvSpPr/>
          <p:nvPr/>
        </p:nvSpPr>
        <p:spPr>
          <a:xfrm rot="5400000" flipH="1">
            <a:off x="1672579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72" name="Google Shape;272;p47"/>
          <p:cNvSpPr/>
          <p:nvPr/>
        </p:nvSpPr>
        <p:spPr>
          <a:xfrm flipH="1">
            <a:off x="0" y="3816351"/>
            <a:ext cx="961200" cy="1573350"/>
          </a:xfrm>
          <a:custGeom>
            <a:avLst/>
            <a:gdLst/>
            <a:ahLst/>
            <a:cxnLst/>
            <a:rect l="l" t="t" r="r" b="b"/>
            <a:pathLst>
              <a:path w="19224" h="31467" extrusionOk="0">
                <a:moveTo>
                  <a:pt x="10727" y="0"/>
                </a:moveTo>
                <a:cubicBezTo>
                  <a:pt x="10681" y="0"/>
                  <a:pt x="10634" y="3"/>
                  <a:pt x="10587" y="9"/>
                </a:cubicBezTo>
                <a:cubicBezTo>
                  <a:pt x="10072" y="76"/>
                  <a:pt x="9677" y="509"/>
                  <a:pt x="9647" y="1024"/>
                </a:cubicBezTo>
                <a:cubicBezTo>
                  <a:pt x="9617" y="1546"/>
                  <a:pt x="9968" y="2015"/>
                  <a:pt x="10475" y="2135"/>
                </a:cubicBezTo>
                <a:lnTo>
                  <a:pt x="11504" y="10077"/>
                </a:lnTo>
                <a:cubicBezTo>
                  <a:pt x="11057" y="10294"/>
                  <a:pt x="10639" y="10555"/>
                  <a:pt x="10244" y="10861"/>
                </a:cubicBezTo>
                <a:cubicBezTo>
                  <a:pt x="9707" y="11293"/>
                  <a:pt x="9230" y="11808"/>
                  <a:pt x="8842" y="12382"/>
                </a:cubicBezTo>
                <a:lnTo>
                  <a:pt x="2488" y="6796"/>
                </a:lnTo>
                <a:cubicBezTo>
                  <a:pt x="2778" y="5998"/>
                  <a:pt x="2137" y="5331"/>
                  <a:pt x="1457" y="5331"/>
                </a:cubicBezTo>
                <a:cubicBezTo>
                  <a:pt x="1177" y="5331"/>
                  <a:pt x="891" y="5444"/>
                  <a:pt x="660" y="5707"/>
                </a:cubicBezTo>
                <a:cubicBezTo>
                  <a:pt x="0" y="6461"/>
                  <a:pt x="614" y="7511"/>
                  <a:pt x="1456" y="7511"/>
                </a:cubicBezTo>
                <a:cubicBezTo>
                  <a:pt x="1622" y="7511"/>
                  <a:pt x="1797" y="7470"/>
                  <a:pt x="1973" y="7378"/>
                </a:cubicBezTo>
                <a:lnTo>
                  <a:pt x="8402" y="13031"/>
                </a:lnTo>
                <a:cubicBezTo>
                  <a:pt x="8036" y="13709"/>
                  <a:pt x="7783" y="14448"/>
                  <a:pt x="7656" y="15208"/>
                </a:cubicBezTo>
                <a:lnTo>
                  <a:pt x="2391" y="14724"/>
                </a:lnTo>
                <a:cubicBezTo>
                  <a:pt x="2287" y="14357"/>
                  <a:pt x="1984" y="14183"/>
                  <a:pt x="1681" y="14183"/>
                </a:cubicBezTo>
                <a:cubicBezTo>
                  <a:pt x="1332" y="14183"/>
                  <a:pt x="984" y="14415"/>
                  <a:pt x="944" y="14851"/>
                </a:cubicBezTo>
                <a:cubicBezTo>
                  <a:pt x="898" y="15352"/>
                  <a:pt x="1295" y="15664"/>
                  <a:pt x="1695" y="15664"/>
                </a:cubicBezTo>
                <a:cubicBezTo>
                  <a:pt x="1949" y="15664"/>
                  <a:pt x="2204" y="15537"/>
                  <a:pt x="2346" y="15253"/>
                </a:cubicBezTo>
                <a:lnTo>
                  <a:pt x="7574" y="15738"/>
                </a:lnTo>
                <a:cubicBezTo>
                  <a:pt x="7290" y="18497"/>
                  <a:pt x="8663" y="21160"/>
                  <a:pt x="11072" y="22532"/>
                </a:cubicBezTo>
                <a:lnTo>
                  <a:pt x="7015" y="29311"/>
                </a:lnTo>
                <a:cubicBezTo>
                  <a:pt x="6952" y="29301"/>
                  <a:pt x="6890" y="29295"/>
                  <a:pt x="6828" y="29295"/>
                </a:cubicBezTo>
                <a:cubicBezTo>
                  <a:pt x="6382" y="29295"/>
                  <a:pt x="5971" y="29572"/>
                  <a:pt x="5814" y="30005"/>
                </a:cubicBezTo>
                <a:cubicBezTo>
                  <a:pt x="5635" y="30490"/>
                  <a:pt x="5821" y="31042"/>
                  <a:pt x="6269" y="31303"/>
                </a:cubicBezTo>
                <a:cubicBezTo>
                  <a:pt x="6458" y="31416"/>
                  <a:pt x="6650" y="31467"/>
                  <a:pt x="6833" y="31467"/>
                </a:cubicBezTo>
                <a:cubicBezTo>
                  <a:pt x="7647" y="31467"/>
                  <a:pt x="8281" y="30481"/>
                  <a:pt x="7678" y="29714"/>
                </a:cubicBezTo>
                <a:lnTo>
                  <a:pt x="11780" y="22860"/>
                </a:lnTo>
                <a:cubicBezTo>
                  <a:pt x="12004" y="22965"/>
                  <a:pt x="12243" y="23062"/>
                  <a:pt x="12474" y="23144"/>
                </a:cubicBezTo>
                <a:lnTo>
                  <a:pt x="11377" y="28931"/>
                </a:lnTo>
                <a:cubicBezTo>
                  <a:pt x="10572" y="29080"/>
                  <a:pt x="10572" y="30229"/>
                  <a:pt x="11370" y="30385"/>
                </a:cubicBezTo>
                <a:cubicBezTo>
                  <a:pt x="11422" y="30395"/>
                  <a:pt x="11472" y="30399"/>
                  <a:pt x="11520" y="30399"/>
                </a:cubicBezTo>
                <a:cubicBezTo>
                  <a:pt x="12225" y="30399"/>
                  <a:pt x="12556" y="29433"/>
                  <a:pt x="11899" y="29028"/>
                </a:cubicBezTo>
                <a:lnTo>
                  <a:pt x="12996" y="23263"/>
                </a:lnTo>
                <a:cubicBezTo>
                  <a:pt x="13525" y="23387"/>
                  <a:pt x="14060" y="23447"/>
                  <a:pt x="14593" y="23447"/>
                </a:cubicBezTo>
                <a:cubicBezTo>
                  <a:pt x="16051" y="23447"/>
                  <a:pt x="17486" y="22992"/>
                  <a:pt x="18694" y="22129"/>
                </a:cubicBezTo>
                <a:lnTo>
                  <a:pt x="19223" y="22808"/>
                </a:lnTo>
                <a:lnTo>
                  <a:pt x="19223" y="21943"/>
                </a:lnTo>
                <a:lnTo>
                  <a:pt x="19111" y="21801"/>
                </a:lnTo>
                <a:cubicBezTo>
                  <a:pt x="19149" y="21764"/>
                  <a:pt x="19186" y="21727"/>
                  <a:pt x="19223" y="21689"/>
                </a:cubicBezTo>
                <a:lnTo>
                  <a:pt x="19223" y="11174"/>
                </a:lnTo>
                <a:cubicBezTo>
                  <a:pt x="17922" y="10016"/>
                  <a:pt x="16262" y="9402"/>
                  <a:pt x="14574" y="9402"/>
                </a:cubicBezTo>
                <a:cubicBezTo>
                  <a:pt x="13794" y="9402"/>
                  <a:pt x="13009" y="9533"/>
                  <a:pt x="12250" y="9802"/>
                </a:cubicBezTo>
                <a:lnTo>
                  <a:pt x="11243" y="2038"/>
                </a:lnTo>
                <a:cubicBezTo>
                  <a:pt x="11698" y="1784"/>
                  <a:pt x="11914" y="1247"/>
                  <a:pt x="11758" y="755"/>
                </a:cubicBezTo>
                <a:cubicBezTo>
                  <a:pt x="11608" y="301"/>
                  <a:pt x="11194" y="0"/>
                  <a:pt x="1072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73" name="Google Shape;273;p47"/>
          <p:cNvSpPr txBox="1"/>
          <p:nvPr/>
        </p:nvSpPr>
        <p:spPr>
          <a:xfrm>
            <a:off x="5785800" y="6274600"/>
            <a:ext cx="6716400" cy="1393800"/>
          </a:xfrm>
          <a:prstGeom prst="rect">
            <a:avLst/>
          </a:prstGeom>
          <a:noFill/>
          <a:ln>
            <a:noFill/>
          </a:ln>
        </p:spPr>
        <p:txBody>
          <a:bodyPr spcFirstLastPara="1" wrap="square" lIns="182850" tIns="182850" rIns="182850" bIns="18285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2400" b="0" i="0" u="none" strike="noStrike" cap="none">
                <a:solidFill>
                  <a:schemeClr val="accent4"/>
                </a:solidFill>
                <a:latin typeface="Roboto Condensed"/>
                <a:ea typeface="Roboto Condensed"/>
                <a:cs typeface="Roboto Condensed"/>
                <a:sym typeface="Roboto Condensed"/>
              </a:rPr>
              <a:t>CREDITS: This presentation template was created by </a:t>
            </a:r>
            <a:r>
              <a:rPr lang="en-GB" sz="2400" b="1" i="0" u="none" strike="noStrike" cap="none">
                <a:solidFill>
                  <a:schemeClr val="accent4"/>
                </a:solidFill>
                <a:latin typeface="Roboto Condensed"/>
                <a:ea typeface="Roboto Condensed"/>
                <a:cs typeface="Roboto Condensed"/>
                <a:sym typeface="Roboto Condensed"/>
              </a:rPr>
              <a:t>Slidesgo</a:t>
            </a:r>
            <a:r>
              <a:rPr lang="en-GB" sz="2400" b="0" i="0" u="none" strike="noStrike" cap="none">
                <a:solidFill>
                  <a:schemeClr val="accent4"/>
                </a:solidFill>
                <a:latin typeface="Roboto Condensed"/>
                <a:ea typeface="Roboto Condensed"/>
                <a:cs typeface="Roboto Condensed"/>
                <a:sym typeface="Roboto Condensed"/>
              </a:rPr>
              <a:t>, including icons by </a:t>
            </a:r>
            <a:r>
              <a:rPr lang="en-GB" sz="2400" b="1" i="0" u="none" strike="noStrike" cap="none">
                <a:solidFill>
                  <a:schemeClr val="accent4"/>
                </a:solidFill>
                <a:latin typeface="Roboto Condensed"/>
                <a:ea typeface="Roboto Condensed"/>
                <a:cs typeface="Roboto Condensed"/>
                <a:sym typeface="Roboto Condensed"/>
              </a:rPr>
              <a:t>Flaticon</a:t>
            </a:r>
            <a:r>
              <a:rPr lang="en-GB" sz="2400" b="0" i="0" u="none" strike="noStrike" cap="none">
                <a:solidFill>
                  <a:schemeClr val="accent4"/>
                </a:solidFill>
                <a:latin typeface="Roboto Condensed"/>
                <a:ea typeface="Roboto Condensed"/>
                <a:cs typeface="Roboto Condensed"/>
                <a:sym typeface="Roboto Condensed"/>
              </a:rPr>
              <a:t>, and infographics &amp; images by </a:t>
            </a:r>
            <a:r>
              <a:rPr lang="en-GB" sz="2400" b="1" i="0" u="none" strike="noStrike" cap="none">
                <a:solidFill>
                  <a:schemeClr val="accent4"/>
                </a:solidFill>
                <a:latin typeface="Roboto Condensed"/>
                <a:ea typeface="Roboto Condensed"/>
                <a:cs typeface="Roboto Condensed"/>
                <a:sym typeface="Roboto Condensed"/>
              </a:rPr>
              <a:t>Freepik</a:t>
            </a:r>
            <a:r>
              <a:rPr lang="en-GB" sz="2400" b="0" i="0" u="none" strike="noStrike" cap="none">
                <a:solidFill>
                  <a:schemeClr val="accent4"/>
                </a:solidFill>
                <a:latin typeface="Roboto Condensed"/>
                <a:ea typeface="Roboto Condensed"/>
                <a:cs typeface="Roboto Condensed"/>
                <a:sym typeface="Roboto Condensed"/>
              </a:rPr>
              <a:t>. </a:t>
            </a:r>
            <a:endParaRPr sz="2400" b="0" i="0" u="none" strike="noStrike" cap="none">
              <a:solidFill>
                <a:schemeClr val="accent4"/>
              </a:solidFill>
              <a:latin typeface="Roboto Condensed"/>
              <a:ea typeface="Roboto Condensed"/>
              <a:cs typeface="Roboto Condensed"/>
              <a:sym typeface="Roboto Condense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74"/>
        <p:cNvGrpSpPr/>
        <p:nvPr/>
      </p:nvGrpSpPr>
      <p:grpSpPr>
        <a:xfrm>
          <a:off x="0" y="0"/>
          <a:ext cx="0" cy="0"/>
          <a:chOff x="0" y="0"/>
          <a:chExt cx="0" cy="0"/>
        </a:xfrm>
      </p:grpSpPr>
      <p:sp>
        <p:nvSpPr>
          <p:cNvPr id="275" name="Google Shape;275;p48"/>
          <p:cNvSpPr/>
          <p:nvPr/>
        </p:nvSpPr>
        <p:spPr>
          <a:xfrm rot="5400000">
            <a:off x="16157644" y="846820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76" name="Google Shape;276;p48"/>
          <p:cNvSpPr/>
          <p:nvPr/>
        </p:nvSpPr>
        <p:spPr>
          <a:xfrm rot="10800000" flipH="1">
            <a:off x="13702582" y="8708118"/>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77" name="Google Shape;277;p48"/>
          <p:cNvSpPr/>
          <p:nvPr/>
        </p:nvSpPr>
        <p:spPr>
          <a:xfrm rot="10800000" flipH="1">
            <a:off x="5" y="7622098"/>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78" name="Google Shape;278;p48"/>
          <p:cNvSpPr/>
          <p:nvPr/>
        </p:nvSpPr>
        <p:spPr>
          <a:xfrm rot="10800000" flipH="1">
            <a:off x="1220100" y="9503678"/>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79" name="Google Shape;279;p48"/>
          <p:cNvSpPr/>
          <p:nvPr/>
        </p:nvSpPr>
        <p:spPr>
          <a:xfrm rot="10800000" flipH="1">
            <a:off x="17672300" y="9351278"/>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80" name="Google Shape;280;p48"/>
          <p:cNvSpPr/>
          <p:nvPr/>
        </p:nvSpPr>
        <p:spPr>
          <a:xfrm rot="10800000" flipH="1">
            <a:off x="14387050" y="9808578"/>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81" name="Google Shape;281;p48"/>
          <p:cNvSpPr/>
          <p:nvPr/>
        </p:nvSpPr>
        <p:spPr>
          <a:xfrm rot="10800000" flipH="1">
            <a:off x="2194894" y="937367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82" name="Google Shape;282;p48"/>
          <p:cNvSpPr/>
          <p:nvPr/>
        </p:nvSpPr>
        <p:spPr>
          <a:xfrm rot="10800000" flipH="1">
            <a:off x="17244394" y="769097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83"/>
        <p:cNvGrpSpPr/>
        <p:nvPr/>
      </p:nvGrpSpPr>
      <p:grpSpPr>
        <a:xfrm>
          <a:off x="0" y="0"/>
          <a:ext cx="0" cy="0"/>
          <a:chOff x="0" y="0"/>
          <a:chExt cx="0" cy="0"/>
        </a:xfrm>
      </p:grpSpPr>
      <p:sp>
        <p:nvSpPr>
          <p:cNvPr id="284" name="Google Shape;284;p49"/>
          <p:cNvSpPr/>
          <p:nvPr/>
        </p:nvSpPr>
        <p:spPr>
          <a:xfrm flipH="1">
            <a:off x="783193" y="3643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85" name="Google Shape;285;p49"/>
          <p:cNvSpPr/>
          <p:nvPr/>
        </p:nvSpPr>
        <p:spPr>
          <a:xfrm flipH="1">
            <a:off x="-23" y="76102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86" name="Google Shape;286;p49"/>
          <p:cNvSpPr/>
          <p:nvPr/>
        </p:nvSpPr>
        <p:spPr>
          <a:xfrm rot="10800000" flipH="1">
            <a:off x="16775406" y="1300585"/>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87" name="Google Shape;287;p49"/>
          <p:cNvSpPr/>
          <p:nvPr/>
        </p:nvSpPr>
        <p:spPr>
          <a:xfrm rot="5400000" flipH="1">
            <a:off x="17659010" y="6735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88" name="Google Shape;288;p49"/>
          <p:cNvSpPr/>
          <p:nvPr/>
        </p:nvSpPr>
        <p:spPr>
          <a:xfrm rot="5400000" flipH="1">
            <a:off x="17335160" y="31119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89" name="Google Shape;289;p49"/>
          <p:cNvSpPr/>
          <p:nvPr/>
        </p:nvSpPr>
        <p:spPr>
          <a:xfrm flipH="1">
            <a:off x="1306436" y="19500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90" name="Google Shape;290;p49"/>
          <p:cNvSpPr/>
          <p:nvPr/>
        </p:nvSpPr>
        <p:spPr>
          <a:xfrm rot="5400000" flipH="1">
            <a:off x="550336" y="7928464"/>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91" name="Google Shape;291;p49"/>
          <p:cNvSpPr/>
          <p:nvPr/>
        </p:nvSpPr>
        <p:spPr>
          <a:xfrm flipH="1">
            <a:off x="1657488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92" name="Google Shape;292;p49"/>
          <p:cNvSpPr/>
          <p:nvPr/>
        </p:nvSpPr>
        <p:spPr>
          <a:xfrm flipH="1">
            <a:off x="1139884" y="73953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93" name="Google Shape;293;p49"/>
          <p:cNvSpPr/>
          <p:nvPr/>
        </p:nvSpPr>
        <p:spPr>
          <a:xfrm flipH="1">
            <a:off x="302628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294"/>
        <p:cNvGrpSpPr/>
        <p:nvPr/>
      </p:nvGrpSpPr>
      <p:grpSpPr>
        <a:xfrm>
          <a:off x="0" y="0"/>
          <a:ext cx="0" cy="0"/>
          <a:chOff x="0" y="0"/>
          <a:chExt cx="0" cy="0"/>
        </a:xfrm>
      </p:grpSpPr>
      <p:sp>
        <p:nvSpPr>
          <p:cNvPr id="295" name="Google Shape;295;p50"/>
          <p:cNvSpPr/>
          <p:nvPr/>
        </p:nvSpPr>
        <p:spPr>
          <a:xfrm rot="10800000" flipH="1">
            <a:off x="15351767" y="802975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96" name="Google Shape;296;p50"/>
          <p:cNvSpPr/>
          <p:nvPr/>
        </p:nvSpPr>
        <p:spPr>
          <a:xfrm rot="10800000" flipH="1">
            <a:off x="16708703" y="36437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97" name="Google Shape;297;p50"/>
          <p:cNvSpPr/>
          <p:nvPr/>
        </p:nvSpPr>
        <p:spPr>
          <a:xfrm flipH="1">
            <a:off x="-24" y="6769551"/>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98" name="Google Shape;298;p50"/>
          <p:cNvSpPr/>
          <p:nvPr/>
        </p:nvSpPr>
        <p:spPr>
          <a:xfrm rot="-5400000" flipH="1">
            <a:off x="421026" y="934784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299" name="Google Shape;299;p50"/>
          <p:cNvSpPr/>
          <p:nvPr/>
        </p:nvSpPr>
        <p:spPr>
          <a:xfrm rot="-5400000" flipH="1">
            <a:off x="744876" y="690944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00" name="Google Shape;300;p50"/>
          <p:cNvSpPr/>
          <p:nvPr/>
        </p:nvSpPr>
        <p:spPr>
          <a:xfrm rot="10800000" flipH="1">
            <a:off x="16773600" y="807142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01" name="Google Shape;301;p50"/>
          <p:cNvSpPr/>
          <p:nvPr/>
        </p:nvSpPr>
        <p:spPr>
          <a:xfrm rot="-5400000" flipH="1">
            <a:off x="17580100" y="214336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02" name="Google Shape;302;p50"/>
          <p:cNvSpPr/>
          <p:nvPr/>
        </p:nvSpPr>
        <p:spPr>
          <a:xfrm rot="10800000" flipH="1">
            <a:off x="1426444" y="91332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03" name="Google Shape;303;p50"/>
          <p:cNvSpPr/>
          <p:nvPr/>
        </p:nvSpPr>
        <p:spPr>
          <a:xfrm rot="10800000" flipH="1">
            <a:off x="16861444" y="25474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04" name="Google Shape;304;p50"/>
          <p:cNvSpPr/>
          <p:nvPr/>
        </p:nvSpPr>
        <p:spPr>
          <a:xfrm rot="10800000" flipH="1">
            <a:off x="14975044" y="91332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305"/>
        <p:cNvGrpSpPr/>
        <p:nvPr/>
      </p:nvGrpSpPr>
      <p:grpSpPr>
        <a:xfrm>
          <a:off x="0" y="0"/>
          <a:ext cx="0" cy="0"/>
          <a:chOff x="0" y="0"/>
          <a:chExt cx="0" cy="0"/>
        </a:xfrm>
      </p:grpSpPr>
      <p:sp>
        <p:nvSpPr>
          <p:cNvPr id="306" name="Google Shape;306;p51"/>
          <p:cNvSpPr/>
          <p:nvPr/>
        </p:nvSpPr>
        <p:spPr>
          <a:xfrm flipH="1">
            <a:off x="1105124" y="88520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07" name="Google Shape;307;p51"/>
          <p:cNvSpPr/>
          <p:nvPr/>
        </p:nvSpPr>
        <p:spPr>
          <a:xfrm rot="-5400000" flipH="1">
            <a:off x="9798785" y="83822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08" name="Google Shape;308;p51"/>
          <p:cNvSpPr/>
          <p:nvPr/>
        </p:nvSpPr>
        <p:spPr>
          <a:xfrm rot="5400000" flipH="1">
            <a:off x="16298966"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09" name="Google Shape;309;p51"/>
          <p:cNvSpPr/>
          <p:nvPr/>
        </p:nvSpPr>
        <p:spPr>
          <a:xfrm rot="8100000" flipH="1">
            <a:off x="380630" y="459821"/>
            <a:ext cx="2136016" cy="1818218"/>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10" name="Google Shape;310;p51"/>
          <p:cNvSpPr/>
          <p:nvPr/>
        </p:nvSpPr>
        <p:spPr>
          <a:xfrm flipH="1">
            <a:off x="15348646"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11" name="Google Shape;311;p51"/>
          <p:cNvSpPr/>
          <p:nvPr/>
        </p:nvSpPr>
        <p:spPr>
          <a:xfrm flipH="1">
            <a:off x="17787046"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12" name="Google Shape;312;p51"/>
          <p:cNvSpPr/>
          <p:nvPr/>
        </p:nvSpPr>
        <p:spPr>
          <a:xfrm rot="8100000" flipH="1">
            <a:off x="2123521" y="1845685"/>
            <a:ext cx="190918" cy="190918"/>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13" name="Google Shape;313;p51"/>
          <p:cNvSpPr/>
          <p:nvPr/>
        </p:nvSpPr>
        <p:spPr>
          <a:xfrm rot="-1352207" flipH="1">
            <a:off x="9468602" y="9294424"/>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14" name="Google Shape;314;p51"/>
          <p:cNvSpPr/>
          <p:nvPr/>
        </p:nvSpPr>
        <p:spPr>
          <a:xfrm rot="-1352207" flipH="1">
            <a:off x="11779786" y="8502308"/>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15" name="Google Shape;315;p51"/>
          <p:cNvSpPr/>
          <p:nvPr/>
        </p:nvSpPr>
        <p:spPr>
          <a:xfrm rot="-1352207" flipH="1">
            <a:off x="1543802" y="8684824"/>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16" name="Google Shape;316;p51"/>
          <p:cNvSpPr/>
          <p:nvPr/>
        </p:nvSpPr>
        <p:spPr>
          <a:xfrm>
            <a:off x="969244" y="23950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17" name="Google Shape;317;p51"/>
          <p:cNvSpPr/>
          <p:nvPr/>
        </p:nvSpPr>
        <p:spPr>
          <a:xfrm>
            <a:off x="14727844" y="61299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18" name="Google Shape;318;p51"/>
          <p:cNvSpPr/>
          <p:nvPr/>
        </p:nvSpPr>
        <p:spPr>
          <a:xfrm>
            <a:off x="10669744" y="809099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7"/>
          <p:cNvSpPr txBox="1">
            <a:spLocks noGrp="1"/>
          </p:cNvSpPr>
          <p:nvPr>
            <p:ph type="title"/>
          </p:nvPr>
        </p:nvSpPr>
        <p:spPr>
          <a:xfrm>
            <a:off x="4303750" y="5025322"/>
            <a:ext cx="9680400" cy="16836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9600"/>
            </a:lvl1pPr>
            <a:lvl2pPr lvl="1" algn="ctr">
              <a:lnSpc>
                <a:spcPct val="100000"/>
              </a:lnSpc>
              <a:spcBef>
                <a:spcPts val="0"/>
              </a:spcBef>
              <a:spcAft>
                <a:spcPts val="0"/>
              </a:spcAft>
              <a:buSzPts val="3600"/>
              <a:buNone/>
              <a:defRPr sz="7200"/>
            </a:lvl2pPr>
            <a:lvl3pPr lvl="2" algn="ctr">
              <a:lnSpc>
                <a:spcPct val="100000"/>
              </a:lnSpc>
              <a:spcBef>
                <a:spcPts val="0"/>
              </a:spcBef>
              <a:spcAft>
                <a:spcPts val="0"/>
              </a:spcAft>
              <a:buSzPts val="3600"/>
              <a:buNone/>
              <a:defRPr sz="7200"/>
            </a:lvl3pPr>
            <a:lvl4pPr lvl="3" algn="ctr">
              <a:lnSpc>
                <a:spcPct val="100000"/>
              </a:lnSpc>
              <a:spcBef>
                <a:spcPts val="0"/>
              </a:spcBef>
              <a:spcAft>
                <a:spcPts val="0"/>
              </a:spcAft>
              <a:buSzPts val="3600"/>
              <a:buNone/>
              <a:defRPr sz="7200"/>
            </a:lvl4pPr>
            <a:lvl5pPr lvl="4" algn="ctr">
              <a:lnSpc>
                <a:spcPct val="100000"/>
              </a:lnSpc>
              <a:spcBef>
                <a:spcPts val="0"/>
              </a:spcBef>
              <a:spcAft>
                <a:spcPts val="0"/>
              </a:spcAft>
              <a:buSzPts val="3600"/>
              <a:buNone/>
              <a:defRPr sz="7200"/>
            </a:lvl5pPr>
            <a:lvl6pPr lvl="5" algn="ctr">
              <a:lnSpc>
                <a:spcPct val="100000"/>
              </a:lnSpc>
              <a:spcBef>
                <a:spcPts val="0"/>
              </a:spcBef>
              <a:spcAft>
                <a:spcPts val="0"/>
              </a:spcAft>
              <a:buSzPts val="3600"/>
              <a:buNone/>
              <a:defRPr sz="7200"/>
            </a:lvl6pPr>
            <a:lvl7pPr lvl="6" algn="ctr">
              <a:lnSpc>
                <a:spcPct val="100000"/>
              </a:lnSpc>
              <a:spcBef>
                <a:spcPts val="0"/>
              </a:spcBef>
              <a:spcAft>
                <a:spcPts val="0"/>
              </a:spcAft>
              <a:buSzPts val="3600"/>
              <a:buNone/>
              <a:defRPr sz="7200"/>
            </a:lvl7pPr>
            <a:lvl8pPr lvl="7" algn="ctr">
              <a:lnSpc>
                <a:spcPct val="100000"/>
              </a:lnSpc>
              <a:spcBef>
                <a:spcPts val="0"/>
              </a:spcBef>
              <a:spcAft>
                <a:spcPts val="0"/>
              </a:spcAft>
              <a:buSzPts val="3600"/>
              <a:buNone/>
              <a:defRPr sz="7200"/>
            </a:lvl8pPr>
            <a:lvl9pPr lvl="8" algn="ctr">
              <a:lnSpc>
                <a:spcPct val="100000"/>
              </a:lnSpc>
              <a:spcBef>
                <a:spcPts val="0"/>
              </a:spcBef>
              <a:spcAft>
                <a:spcPts val="0"/>
              </a:spcAft>
              <a:buSzPts val="3600"/>
              <a:buNone/>
              <a:defRPr sz="7200"/>
            </a:lvl9pPr>
          </a:lstStyle>
          <a:p>
            <a:endParaRPr/>
          </a:p>
        </p:txBody>
      </p:sp>
      <p:sp>
        <p:nvSpPr>
          <p:cNvPr id="29" name="Google Shape;29;p27"/>
          <p:cNvSpPr txBox="1">
            <a:spLocks noGrp="1"/>
          </p:cNvSpPr>
          <p:nvPr>
            <p:ph type="subTitle" idx="1"/>
          </p:nvPr>
        </p:nvSpPr>
        <p:spPr>
          <a:xfrm>
            <a:off x="6048250" y="6708900"/>
            <a:ext cx="6191400" cy="1226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8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30" name="Google Shape;30;p27"/>
          <p:cNvSpPr txBox="1">
            <a:spLocks noGrp="1"/>
          </p:cNvSpPr>
          <p:nvPr>
            <p:ph type="title" idx="2"/>
          </p:nvPr>
        </p:nvSpPr>
        <p:spPr>
          <a:xfrm>
            <a:off x="5947450" y="1889722"/>
            <a:ext cx="6393000" cy="2678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2000"/>
              <a:buNone/>
              <a:defRPr sz="16000">
                <a:solidFill>
                  <a:schemeClr val="accent5"/>
                </a:solidFill>
              </a:defRPr>
            </a:lvl1pPr>
            <a:lvl2pPr lvl="1" algn="ctr">
              <a:lnSpc>
                <a:spcPct val="100000"/>
              </a:lnSpc>
              <a:spcBef>
                <a:spcPts val="0"/>
              </a:spcBef>
              <a:spcAft>
                <a:spcPts val="0"/>
              </a:spcAft>
              <a:buSzPts val="12000"/>
              <a:buNone/>
              <a:defRPr sz="24000"/>
            </a:lvl2pPr>
            <a:lvl3pPr lvl="2" algn="ctr">
              <a:lnSpc>
                <a:spcPct val="100000"/>
              </a:lnSpc>
              <a:spcBef>
                <a:spcPts val="0"/>
              </a:spcBef>
              <a:spcAft>
                <a:spcPts val="0"/>
              </a:spcAft>
              <a:buSzPts val="12000"/>
              <a:buNone/>
              <a:defRPr sz="24000"/>
            </a:lvl3pPr>
            <a:lvl4pPr lvl="3" algn="ctr">
              <a:lnSpc>
                <a:spcPct val="100000"/>
              </a:lnSpc>
              <a:spcBef>
                <a:spcPts val="0"/>
              </a:spcBef>
              <a:spcAft>
                <a:spcPts val="0"/>
              </a:spcAft>
              <a:buSzPts val="12000"/>
              <a:buNone/>
              <a:defRPr sz="24000"/>
            </a:lvl4pPr>
            <a:lvl5pPr lvl="4" algn="ctr">
              <a:lnSpc>
                <a:spcPct val="100000"/>
              </a:lnSpc>
              <a:spcBef>
                <a:spcPts val="0"/>
              </a:spcBef>
              <a:spcAft>
                <a:spcPts val="0"/>
              </a:spcAft>
              <a:buSzPts val="12000"/>
              <a:buNone/>
              <a:defRPr sz="24000"/>
            </a:lvl5pPr>
            <a:lvl6pPr lvl="5" algn="ctr">
              <a:lnSpc>
                <a:spcPct val="100000"/>
              </a:lnSpc>
              <a:spcBef>
                <a:spcPts val="0"/>
              </a:spcBef>
              <a:spcAft>
                <a:spcPts val="0"/>
              </a:spcAft>
              <a:buSzPts val="12000"/>
              <a:buNone/>
              <a:defRPr sz="24000"/>
            </a:lvl6pPr>
            <a:lvl7pPr lvl="6" algn="ctr">
              <a:lnSpc>
                <a:spcPct val="100000"/>
              </a:lnSpc>
              <a:spcBef>
                <a:spcPts val="0"/>
              </a:spcBef>
              <a:spcAft>
                <a:spcPts val="0"/>
              </a:spcAft>
              <a:buSzPts val="12000"/>
              <a:buNone/>
              <a:defRPr sz="24000"/>
            </a:lvl7pPr>
            <a:lvl8pPr lvl="7" algn="ctr">
              <a:lnSpc>
                <a:spcPct val="100000"/>
              </a:lnSpc>
              <a:spcBef>
                <a:spcPts val="0"/>
              </a:spcBef>
              <a:spcAft>
                <a:spcPts val="0"/>
              </a:spcAft>
              <a:buSzPts val="12000"/>
              <a:buNone/>
              <a:defRPr sz="24000"/>
            </a:lvl8pPr>
            <a:lvl9pPr lvl="8" algn="ctr">
              <a:lnSpc>
                <a:spcPct val="100000"/>
              </a:lnSpc>
              <a:spcBef>
                <a:spcPts val="0"/>
              </a:spcBef>
              <a:spcAft>
                <a:spcPts val="0"/>
              </a:spcAft>
              <a:buSzPts val="12000"/>
              <a:buNone/>
              <a:defRPr sz="24000"/>
            </a:lvl9pPr>
          </a:lstStyle>
          <a:p>
            <a:endParaRPr/>
          </a:p>
        </p:txBody>
      </p:sp>
      <p:sp>
        <p:nvSpPr>
          <p:cNvPr id="31" name="Google Shape;31;p27"/>
          <p:cNvSpPr/>
          <p:nvPr/>
        </p:nvSpPr>
        <p:spPr>
          <a:xfrm>
            <a:off x="988317" y="61174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2" name="Google Shape;32;p27"/>
          <p:cNvSpPr/>
          <p:nvPr/>
        </p:nvSpPr>
        <p:spPr>
          <a:xfrm rot="5400000">
            <a:off x="1477995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3" name="Google Shape;33;p27"/>
          <p:cNvSpPr/>
          <p:nvPr/>
        </p:nvSpPr>
        <p:spPr>
          <a:xfrm rot="-5400000">
            <a:off x="13085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4" name="Google Shape;34;p27"/>
          <p:cNvSpPr/>
          <p:nvPr/>
        </p:nvSpPr>
        <p:spPr>
          <a:xfrm>
            <a:off x="15888955" y="249983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5" name="Google Shape;35;p27"/>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6" name="Google Shape;36;p27"/>
          <p:cNvSpPr/>
          <p:nvPr/>
        </p:nvSpPr>
        <p:spPr>
          <a:xfrm>
            <a:off x="16983150" y="2421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7" name="Google Shape;37;p27"/>
          <p:cNvSpPr/>
          <p:nvPr/>
        </p:nvSpPr>
        <p:spPr>
          <a:xfrm>
            <a:off x="1960850" y="59266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38" name="Google Shape;38;p27"/>
          <p:cNvSpPr/>
          <p:nvPr/>
        </p:nvSpPr>
        <p:spPr>
          <a:xfrm>
            <a:off x="16192500" y="9279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9"/>
        <p:cNvGrpSpPr/>
        <p:nvPr/>
      </p:nvGrpSpPr>
      <p:grpSpPr>
        <a:xfrm>
          <a:off x="0" y="0"/>
          <a:ext cx="0" cy="0"/>
          <a:chOff x="0" y="0"/>
          <a:chExt cx="0" cy="0"/>
        </a:xfrm>
      </p:grpSpPr>
      <p:sp>
        <p:nvSpPr>
          <p:cNvPr id="40" name="Google Shape;40;p28"/>
          <p:cNvSpPr txBox="1">
            <a:spLocks noGrp="1"/>
          </p:cNvSpPr>
          <p:nvPr>
            <p:ph type="title"/>
          </p:nvPr>
        </p:nvSpPr>
        <p:spPr>
          <a:xfrm>
            <a:off x="1426450" y="661450"/>
            <a:ext cx="15435600" cy="114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6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1" name="Google Shape;41;p28"/>
          <p:cNvSpPr txBox="1">
            <a:spLocks noGrp="1"/>
          </p:cNvSpPr>
          <p:nvPr>
            <p:ph type="body" idx="1"/>
          </p:nvPr>
        </p:nvSpPr>
        <p:spPr>
          <a:xfrm>
            <a:off x="1426450" y="2304950"/>
            <a:ext cx="15435600" cy="6832800"/>
          </a:xfrm>
          <a:prstGeom prst="rect">
            <a:avLst/>
          </a:prstGeom>
          <a:noFill/>
          <a:ln>
            <a:noFill/>
          </a:ln>
        </p:spPr>
        <p:txBody>
          <a:bodyPr spcFirstLastPara="1" wrap="square" lIns="91425" tIns="91425" rIns="91425" bIns="91425" anchor="t" anchorCtr="0">
            <a:normAutofit/>
          </a:bodyPr>
          <a:lstStyle>
            <a:lvl1pPr marL="457200" lvl="0" indent="-304800" algn="l">
              <a:lnSpc>
                <a:spcPct val="100000"/>
              </a:lnSpc>
              <a:spcBef>
                <a:spcPts val="0"/>
              </a:spcBef>
              <a:spcAft>
                <a:spcPts val="0"/>
              </a:spcAft>
              <a:buClr>
                <a:srgbClr val="434343"/>
              </a:buClr>
              <a:buSzPts val="1200"/>
              <a:buFont typeface="Anaheim"/>
              <a:buAutoNum type="arabicPeriod"/>
              <a:defRPr sz="2400"/>
            </a:lvl1pPr>
            <a:lvl2pPr marL="914400" lvl="1" indent="-304800" algn="l">
              <a:lnSpc>
                <a:spcPct val="115000"/>
              </a:lnSpc>
              <a:spcBef>
                <a:spcPts val="0"/>
              </a:spcBef>
              <a:spcAft>
                <a:spcPts val="0"/>
              </a:spcAft>
              <a:buClr>
                <a:srgbClr val="434343"/>
              </a:buClr>
              <a:buSzPts val="1200"/>
              <a:buFont typeface="Roboto Condensed Light"/>
              <a:buAutoNum type="alphaLcPeriod"/>
              <a:defRPr/>
            </a:lvl2pPr>
            <a:lvl3pPr marL="1371600" lvl="2" indent="-304800" algn="l">
              <a:lnSpc>
                <a:spcPct val="115000"/>
              </a:lnSpc>
              <a:spcBef>
                <a:spcPts val="0"/>
              </a:spcBef>
              <a:spcAft>
                <a:spcPts val="0"/>
              </a:spcAft>
              <a:buClr>
                <a:srgbClr val="434343"/>
              </a:buClr>
              <a:buSzPts val="1200"/>
              <a:buFont typeface="Roboto Condensed Light"/>
              <a:buAutoNum type="romanLcPeriod"/>
              <a:defRPr/>
            </a:lvl3pPr>
            <a:lvl4pPr marL="1828800" lvl="3" indent="-304800" algn="l">
              <a:lnSpc>
                <a:spcPct val="115000"/>
              </a:lnSpc>
              <a:spcBef>
                <a:spcPts val="0"/>
              </a:spcBef>
              <a:spcAft>
                <a:spcPts val="0"/>
              </a:spcAft>
              <a:buClr>
                <a:srgbClr val="434343"/>
              </a:buClr>
              <a:buSzPts val="1200"/>
              <a:buFont typeface="Roboto Condensed Light"/>
              <a:buAutoNum type="arabicPeriod"/>
              <a:defRPr/>
            </a:lvl4pPr>
            <a:lvl5pPr marL="2286000" lvl="4" indent="-304800" algn="l">
              <a:lnSpc>
                <a:spcPct val="115000"/>
              </a:lnSpc>
              <a:spcBef>
                <a:spcPts val="0"/>
              </a:spcBef>
              <a:spcAft>
                <a:spcPts val="0"/>
              </a:spcAft>
              <a:buClr>
                <a:srgbClr val="434343"/>
              </a:buClr>
              <a:buSzPts val="1200"/>
              <a:buFont typeface="Roboto Condensed Light"/>
              <a:buAutoNum type="alphaLcPeriod"/>
              <a:defRPr/>
            </a:lvl5pPr>
            <a:lvl6pPr marL="2743200" lvl="5" indent="-304800" algn="l">
              <a:lnSpc>
                <a:spcPct val="115000"/>
              </a:lnSpc>
              <a:spcBef>
                <a:spcPts val="0"/>
              </a:spcBef>
              <a:spcAft>
                <a:spcPts val="0"/>
              </a:spcAft>
              <a:buClr>
                <a:srgbClr val="434343"/>
              </a:buClr>
              <a:buSzPts val="1200"/>
              <a:buFont typeface="Roboto Condensed Light"/>
              <a:buAutoNum type="romanLcPeriod"/>
              <a:defRPr/>
            </a:lvl6pPr>
            <a:lvl7pPr marL="3200400" lvl="6" indent="-304800" algn="l">
              <a:lnSpc>
                <a:spcPct val="115000"/>
              </a:lnSpc>
              <a:spcBef>
                <a:spcPts val="0"/>
              </a:spcBef>
              <a:spcAft>
                <a:spcPts val="0"/>
              </a:spcAft>
              <a:buClr>
                <a:srgbClr val="434343"/>
              </a:buClr>
              <a:buSzPts val="1200"/>
              <a:buFont typeface="Roboto Condensed Light"/>
              <a:buAutoNum type="arabicPeriod"/>
              <a:defRPr/>
            </a:lvl7pPr>
            <a:lvl8pPr marL="3657600" lvl="7" indent="-304800" algn="l">
              <a:lnSpc>
                <a:spcPct val="115000"/>
              </a:lnSpc>
              <a:spcBef>
                <a:spcPts val="0"/>
              </a:spcBef>
              <a:spcAft>
                <a:spcPts val="0"/>
              </a:spcAft>
              <a:buClr>
                <a:srgbClr val="434343"/>
              </a:buClr>
              <a:buSzPts val="1200"/>
              <a:buFont typeface="Roboto Condensed Light"/>
              <a:buAutoNum type="alphaLcPeriod"/>
              <a:defRPr/>
            </a:lvl8pPr>
            <a:lvl9pPr marL="4114800" lvl="8" indent="-304800" algn="l">
              <a:lnSpc>
                <a:spcPct val="115000"/>
              </a:lnSpc>
              <a:spcBef>
                <a:spcPts val="0"/>
              </a:spcBef>
              <a:spcAft>
                <a:spcPts val="0"/>
              </a:spcAft>
              <a:buClr>
                <a:srgbClr val="434343"/>
              </a:buClr>
              <a:buSzPts val="1200"/>
              <a:buFont typeface="Roboto Condensed Light"/>
              <a:buAutoNum type="romanLcPeriod"/>
              <a:defRPr/>
            </a:lvl9pPr>
          </a:lstStyle>
          <a:p>
            <a:endParaRPr/>
          </a:p>
        </p:txBody>
      </p:sp>
      <p:sp>
        <p:nvSpPr>
          <p:cNvPr id="42" name="Google Shape;42;p28"/>
          <p:cNvSpPr/>
          <p:nvPr/>
        </p:nvSpPr>
        <p:spPr>
          <a:xfrm rot="-5400000" flipH="1">
            <a:off x="142784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43" name="Google Shape;43;p28"/>
          <p:cNvSpPr/>
          <p:nvPr/>
        </p:nvSpPr>
        <p:spPr>
          <a:xfrm rot="5400000" flipH="1">
            <a:off x="169877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44" name="Google Shape;44;p28"/>
          <p:cNvSpPr/>
          <p:nvPr/>
        </p:nvSpPr>
        <p:spPr>
          <a:xfrm flipH="1">
            <a:off x="203007" y="2709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45" name="Google Shape;45;p28"/>
          <p:cNvSpPr/>
          <p:nvPr/>
        </p:nvSpPr>
        <p:spPr>
          <a:xfrm flipH="1">
            <a:off x="160373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46" name="Google Shape;46;p28"/>
          <p:cNvSpPr/>
          <p:nvPr/>
        </p:nvSpPr>
        <p:spPr>
          <a:xfrm flipH="1">
            <a:off x="1035438" y="135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47" name="Google Shape;47;p28"/>
          <p:cNvSpPr/>
          <p:nvPr/>
        </p:nvSpPr>
        <p:spPr>
          <a:xfrm flipH="1">
            <a:off x="16675488"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48" name="Google Shape;48;p28"/>
          <p:cNvSpPr/>
          <p:nvPr/>
        </p:nvSpPr>
        <p:spPr>
          <a:xfrm flipH="1">
            <a:off x="142589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
        <p:cNvGrpSpPr/>
        <p:nvPr/>
      </p:nvGrpSpPr>
      <p:grpSpPr>
        <a:xfrm>
          <a:off x="0" y="0"/>
          <a:ext cx="0" cy="0"/>
          <a:chOff x="0" y="0"/>
          <a:chExt cx="0" cy="0"/>
        </a:xfrm>
      </p:grpSpPr>
      <p:sp>
        <p:nvSpPr>
          <p:cNvPr id="50" name="Google Shape;50;p29"/>
          <p:cNvSpPr txBox="1">
            <a:spLocks noGrp="1"/>
          </p:cNvSpPr>
          <p:nvPr>
            <p:ph type="subTitle" idx="1"/>
          </p:nvPr>
        </p:nvSpPr>
        <p:spPr>
          <a:xfrm>
            <a:off x="3128908" y="7699190"/>
            <a:ext cx="5130600" cy="841200"/>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Clr>
                <a:schemeClr val="accent6"/>
              </a:buClr>
              <a:buSzPts val="1800"/>
              <a:buFont typeface="Alegreya Sans SC"/>
              <a:buNone/>
              <a:defRPr sz="4200" b="1">
                <a:solidFill>
                  <a:schemeClr val="accent6"/>
                </a:solidFill>
                <a:latin typeface="Alegreya Sans SC"/>
                <a:ea typeface="Alegreya Sans SC"/>
                <a:cs typeface="Alegreya Sans SC"/>
                <a:sym typeface="Alegreya Sans SC"/>
              </a:defRPr>
            </a:lvl1pPr>
            <a:lvl2pPr lvl="1"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2pPr>
            <a:lvl3pPr lvl="2"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3pPr>
            <a:lvl4pPr lvl="3"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4pPr>
            <a:lvl5pPr lvl="4"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5pPr>
            <a:lvl6pPr lvl="5"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6pPr>
            <a:lvl7pPr lvl="6"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7pPr>
            <a:lvl8pPr lvl="7"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8pPr>
            <a:lvl9pPr lvl="8"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9pPr>
          </a:lstStyle>
          <a:p>
            <a:endParaRPr/>
          </a:p>
        </p:txBody>
      </p:sp>
      <p:sp>
        <p:nvSpPr>
          <p:cNvPr id="51" name="Google Shape;51;p29"/>
          <p:cNvSpPr txBox="1">
            <a:spLocks noGrp="1"/>
          </p:cNvSpPr>
          <p:nvPr>
            <p:ph type="subTitle" idx="2"/>
          </p:nvPr>
        </p:nvSpPr>
        <p:spPr>
          <a:xfrm>
            <a:off x="3125150" y="5809500"/>
            <a:ext cx="5130600" cy="2154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sz="32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52" name="Google Shape;52;p29"/>
          <p:cNvSpPr txBox="1">
            <a:spLocks noGrp="1"/>
          </p:cNvSpPr>
          <p:nvPr>
            <p:ph type="subTitle" idx="3"/>
          </p:nvPr>
        </p:nvSpPr>
        <p:spPr>
          <a:xfrm>
            <a:off x="10065758" y="7699190"/>
            <a:ext cx="5130600" cy="841200"/>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Clr>
                <a:schemeClr val="accent6"/>
              </a:buClr>
              <a:buSzPts val="1800"/>
              <a:buFont typeface="Alegreya Sans SC"/>
              <a:buNone/>
              <a:defRPr sz="4200" b="1">
                <a:solidFill>
                  <a:schemeClr val="accent6"/>
                </a:solidFill>
                <a:latin typeface="Alegreya Sans SC"/>
                <a:ea typeface="Alegreya Sans SC"/>
                <a:cs typeface="Alegreya Sans SC"/>
                <a:sym typeface="Alegreya Sans SC"/>
              </a:defRPr>
            </a:lvl1pPr>
            <a:lvl2pPr lvl="1"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2pPr>
            <a:lvl3pPr lvl="2"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3pPr>
            <a:lvl4pPr lvl="3"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4pPr>
            <a:lvl5pPr lvl="4"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5pPr>
            <a:lvl6pPr lvl="5"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6pPr>
            <a:lvl7pPr lvl="6"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7pPr>
            <a:lvl8pPr lvl="7"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8pPr>
            <a:lvl9pPr lvl="8" algn="ctr">
              <a:lnSpc>
                <a:spcPct val="115000"/>
              </a:lnSpc>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9pPr>
          </a:lstStyle>
          <a:p>
            <a:endParaRPr/>
          </a:p>
        </p:txBody>
      </p:sp>
      <p:sp>
        <p:nvSpPr>
          <p:cNvPr id="53" name="Google Shape;53;p29"/>
          <p:cNvSpPr txBox="1">
            <a:spLocks noGrp="1"/>
          </p:cNvSpPr>
          <p:nvPr>
            <p:ph type="subTitle" idx="4"/>
          </p:nvPr>
        </p:nvSpPr>
        <p:spPr>
          <a:xfrm>
            <a:off x="10062100" y="5809500"/>
            <a:ext cx="5130600" cy="2154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sz="32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54" name="Google Shape;54;p29"/>
          <p:cNvSpPr txBox="1">
            <a:spLocks noGrp="1"/>
          </p:cNvSpPr>
          <p:nvPr>
            <p:ph type="title"/>
          </p:nvPr>
        </p:nvSpPr>
        <p:spPr>
          <a:xfrm>
            <a:off x="1426450" y="673606"/>
            <a:ext cx="15435000" cy="114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endParaRPr/>
          </a:p>
        </p:txBody>
      </p:sp>
      <p:sp>
        <p:nvSpPr>
          <p:cNvPr id="55" name="Google Shape;55;p29"/>
          <p:cNvSpPr/>
          <p:nvPr/>
        </p:nvSpPr>
        <p:spPr>
          <a:xfrm rot="5400000">
            <a:off x="1591330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56" name="Google Shape;56;p29"/>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57" name="Google Shape;57;p29"/>
          <p:cNvSpPr/>
          <p:nvPr/>
        </p:nvSpPr>
        <p:spPr>
          <a:xfrm>
            <a:off x="686100" y="21546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58" name="Google Shape;58;p29"/>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59" name="Google Shape;59;p29"/>
          <p:cNvSpPr/>
          <p:nvPr/>
        </p:nvSpPr>
        <p:spPr>
          <a:xfrm>
            <a:off x="15554400"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60" name="Google Shape;60;p29"/>
          <p:cNvSpPr/>
          <p:nvPr/>
        </p:nvSpPr>
        <p:spPr>
          <a:xfrm>
            <a:off x="17354550" y="95962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61" name="Google Shape;61;p29"/>
          <p:cNvSpPr/>
          <p:nvPr/>
        </p:nvSpPr>
        <p:spPr>
          <a:xfrm>
            <a:off x="1409700" y="1557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62" name="Google Shape;62;p29"/>
          <p:cNvSpPr/>
          <p:nvPr/>
        </p:nvSpPr>
        <p:spPr>
          <a:xfrm>
            <a:off x="17564100" y="82629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30"/>
          <p:cNvSpPr txBox="1">
            <a:spLocks noGrp="1"/>
          </p:cNvSpPr>
          <p:nvPr>
            <p:ph type="title"/>
          </p:nvPr>
        </p:nvSpPr>
        <p:spPr>
          <a:xfrm>
            <a:off x="1426450" y="673606"/>
            <a:ext cx="15435000" cy="114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algn="l">
              <a:lnSpc>
                <a:spcPct val="100000"/>
              </a:lnSpc>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endParaRPr/>
          </a:p>
        </p:txBody>
      </p:sp>
      <p:sp>
        <p:nvSpPr>
          <p:cNvPr id="65" name="Google Shape;65;p30"/>
          <p:cNvSpPr/>
          <p:nvPr/>
        </p:nvSpPr>
        <p:spPr>
          <a:xfrm>
            <a:off x="13165832"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66" name="Google Shape;66;p30"/>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67" name="Google Shape;67;p30"/>
          <p:cNvSpPr/>
          <p:nvPr/>
        </p:nvSpPr>
        <p:spPr>
          <a:xfrm>
            <a:off x="16670605"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68" name="Google Shape;68;p30"/>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69" name="Google Shape;69;p30"/>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70" name="Google Shape;70;p30"/>
          <p:cNvSpPr/>
          <p:nvPr/>
        </p:nvSpPr>
        <p:spPr>
          <a:xfrm>
            <a:off x="17783250"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71" name="Google Shape;71;p30"/>
          <p:cNvSpPr/>
          <p:nvPr/>
        </p:nvSpPr>
        <p:spPr>
          <a:xfrm>
            <a:off x="137541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2"/>
        <p:cNvGrpSpPr/>
        <p:nvPr/>
      </p:nvGrpSpPr>
      <p:grpSpPr>
        <a:xfrm>
          <a:off x="0" y="0"/>
          <a:ext cx="0" cy="0"/>
          <a:chOff x="0" y="0"/>
          <a:chExt cx="0" cy="0"/>
        </a:xfrm>
      </p:grpSpPr>
      <p:sp>
        <p:nvSpPr>
          <p:cNvPr id="73" name="Google Shape;73;p31"/>
          <p:cNvSpPr txBox="1">
            <a:spLocks noGrp="1"/>
          </p:cNvSpPr>
          <p:nvPr>
            <p:ph type="subTitle" idx="1"/>
          </p:nvPr>
        </p:nvSpPr>
        <p:spPr>
          <a:xfrm>
            <a:off x="1931100" y="3436626"/>
            <a:ext cx="6813000" cy="4994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8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4" name="Google Shape;74;p31"/>
          <p:cNvSpPr txBox="1">
            <a:spLocks noGrp="1"/>
          </p:cNvSpPr>
          <p:nvPr>
            <p:ph type="title"/>
          </p:nvPr>
        </p:nvSpPr>
        <p:spPr>
          <a:xfrm>
            <a:off x="1931100" y="1855976"/>
            <a:ext cx="6098400" cy="114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6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5" name="Google Shape;75;p31"/>
          <p:cNvSpPr/>
          <p:nvPr/>
        </p:nvSpPr>
        <p:spPr>
          <a:xfrm rot="5400000">
            <a:off x="908185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76" name="Google Shape;76;p31"/>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77" name="Google Shape;77;p31"/>
          <p:cNvSpPr/>
          <p:nvPr/>
        </p:nvSpPr>
        <p:spPr>
          <a:xfrm>
            <a:off x="15847317" y="85752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78" name="Google Shape;78;p31"/>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79" name="Google Shape;79;p31"/>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80" name="Google Shape;80;p31"/>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81" name="Google Shape;81;p31"/>
          <p:cNvSpPr/>
          <p:nvPr/>
        </p:nvSpPr>
        <p:spPr>
          <a:xfrm>
            <a:off x="10506150" y="92082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82" name="Google Shape;82;p31"/>
          <p:cNvSpPr/>
          <p:nvPr/>
        </p:nvSpPr>
        <p:spPr>
          <a:xfrm>
            <a:off x="15802050" y="1202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83" name="Google Shape;83;p31"/>
          <p:cNvSpPr/>
          <p:nvPr/>
        </p:nvSpPr>
        <p:spPr>
          <a:xfrm>
            <a:off x="8334450" y="9956000"/>
            <a:ext cx="123600" cy="1236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84"/>
        <p:cNvGrpSpPr/>
        <p:nvPr/>
      </p:nvGrpSpPr>
      <p:grpSpPr>
        <a:xfrm>
          <a:off x="0" y="0"/>
          <a:ext cx="0" cy="0"/>
          <a:chOff x="0" y="0"/>
          <a:chExt cx="0" cy="0"/>
        </a:xfrm>
      </p:grpSpPr>
      <p:sp>
        <p:nvSpPr>
          <p:cNvPr id="85" name="Google Shape;85;p32"/>
          <p:cNvSpPr txBox="1">
            <a:spLocks noGrp="1"/>
          </p:cNvSpPr>
          <p:nvPr>
            <p:ph type="title"/>
          </p:nvPr>
        </p:nvSpPr>
        <p:spPr>
          <a:xfrm>
            <a:off x="1442700" y="2133600"/>
            <a:ext cx="9587400" cy="46626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14000">
                <a:solidFill>
                  <a:schemeClr val="accent6"/>
                </a:solidFill>
              </a:defRPr>
            </a:lvl1pPr>
            <a:lvl2pPr lvl="1" algn="l">
              <a:lnSpc>
                <a:spcPct val="100000"/>
              </a:lnSpc>
              <a:spcBef>
                <a:spcPts val="0"/>
              </a:spcBef>
              <a:spcAft>
                <a:spcPts val="0"/>
              </a:spcAft>
              <a:buSzPts val="4800"/>
              <a:buNone/>
              <a:defRPr sz="9600"/>
            </a:lvl2pPr>
            <a:lvl3pPr lvl="2" algn="l">
              <a:lnSpc>
                <a:spcPct val="100000"/>
              </a:lnSpc>
              <a:spcBef>
                <a:spcPts val="0"/>
              </a:spcBef>
              <a:spcAft>
                <a:spcPts val="0"/>
              </a:spcAft>
              <a:buSzPts val="4800"/>
              <a:buNone/>
              <a:defRPr sz="9600"/>
            </a:lvl3pPr>
            <a:lvl4pPr lvl="3" algn="l">
              <a:lnSpc>
                <a:spcPct val="100000"/>
              </a:lnSpc>
              <a:spcBef>
                <a:spcPts val="0"/>
              </a:spcBef>
              <a:spcAft>
                <a:spcPts val="0"/>
              </a:spcAft>
              <a:buSzPts val="4800"/>
              <a:buNone/>
              <a:defRPr sz="9600"/>
            </a:lvl4pPr>
            <a:lvl5pPr lvl="4" algn="l">
              <a:lnSpc>
                <a:spcPct val="100000"/>
              </a:lnSpc>
              <a:spcBef>
                <a:spcPts val="0"/>
              </a:spcBef>
              <a:spcAft>
                <a:spcPts val="0"/>
              </a:spcAft>
              <a:buSzPts val="4800"/>
              <a:buNone/>
              <a:defRPr sz="9600"/>
            </a:lvl5pPr>
            <a:lvl6pPr lvl="5" algn="l">
              <a:lnSpc>
                <a:spcPct val="100000"/>
              </a:lnSpc>
              <a:spcBef>
                <a:spcPts val="0"/>
              </a:spcBef>
              <a:spcAft>
                <a:spcPts val="0"/>
              </a:spcAft>
              <a:buSzPts val="4800"/>
              <a:buNone/>
              <a:defRPr sz="9600"/>
            </a:lvl6pPr>
            <a:lvl7pPr lvl="6" algn="l">
              <a:lnSpc>
                <a:spcPct val="100000"/>
              </a:lnSpc>
              <a:spcBef>
                <a:spcPts val="0"/>
              </a:spcBef>
              <a:spcAft>
                <a:spcPts val="0"/>
              </a:spcAft>
              <a:buSzPts val="4800"/>
              <a:buNone/>
              <a:defRPr sz="9600"/>
            </a:lvl7pPr>
            <a:lvl8pPr lvl="7" algn="l">
              <a:lnSpc>
                <a:spcPct val="100000"/>
              </a:lnSpc>
              <a:spcBef>
                <a:spcPts val="0"/>
              </a:spcBef>
              <a:spcAft>
                <a:spcPts val="0"/>
              </a:spcAft>
              <a:buSzPts val="4800"/>
              <a:buNone/>
              <a:defRPr sz="9600"/>
            </a:lvl8pPr>
            <a:lvl9pPr lvl="8" algn="l">
              <a:lnSpc>
                <a:spcPct val="100000"/>
              </a:lnSpc>
              <a:spcBef>
                <a:spcPts val="0"/>
              </a:spcBef>
              <a:spcAft>
                <a:spcPts val="0"/>
              </a:spcAft>
              <a:buSzPts val="4800"/>
              <a:buNone/>
              <a:defRPr sz="9600"/>
            </a:lvl9pPr>
          </a:lstStyle>
          <a:p>
            <a:endParaRPr/>
          </a:p>
        </p:txBody>
      </p:sp>
      <p:sp>
        <p:nvSpPr>
          <p:cNvPr id="86" name="Google Shape;86;p32"/>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87" name="Google Shape;87;p32"/>
          <p:cNvSpPr/>
          <p:nvPr/>
        </p:nvSpPr>
        <p:spPr>
          <a:xfrm rot="5400000">
            <a:off x="2301172" y="8275618"/>
            <a:ext cx="1676648" cy="240180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grpSp>
        <p:nvGrpSpPr>
          <p:cNvPr id="88" name="Google Shape;88;p32"/>
          <p:cNvGrpSpPr/>
          <p:nvPr/>
        </p:nvGrpSpPr>
        <p:grpSpPr>
          <a:xfrm rot="10800000">
            <a:off x="15793869" y="102098"/>
            <a:ext cx="2135878" cy="1953780"/>
            <a:chOff x="8335302" y="372450"/>
            <a:chExt cx="1067939" cy="976890"/>
          </a:xfrm>
        </p:grpSpPr>
        <p:sp>
          <p:nvSpPr>
            <p:cNvPr id="89" name="Google Shape;89;p32"/>
            <p:cNvSpPr/>
            <p:nvPr/>
          </p:nvSpPr>
          <p:spPr>
            <a:xfrm>
              <a:off x="8335302" y="4402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90" name="Google Shape;90;p32"/>
            <p:cNvSpPr/>
            <p:nvPr/>
          </p:nvSpPr>
          <p:spPr>
            <a:xfrm>
              <a:off x="8891625"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grpSp>
      <p:grpSp>
        <p:nvGrpSpPr>
          <p:cNvPr id="91" name="Google Shape;91;p32"/>
          <p:cNvGrpSpPr/>
          <p:nvPr/>
        </p:nvGrpSpPr>
        <p:grpSpPr>
          <a:xfrm>
            <a:off x="4246082" y="286300"/>
            <a:ext cx="1173240" cy="1036536"/>
            <a:chOff x="5973316" y="169000"/>
            <a:chExt cx="586620" cy="518268"/>
          </a:xfrm>
        </p:grpSpPr>
        <p:sp>
          <p:nvSpPr>
            <p:cNvPr id="92" name="Google Shape;92;p32"/>
            <p:cNvSpPr/>
            <p:nvPr/>
          </p:nvSpPr>
          <p:spPr>
            <a:xfrm>
              <a:off x="5973316" y="187390"/>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93" name="Google Shape;93;p32"/>
            <p:cNvSpPr/>
            <p:nvPr/>
          </p:nvSpPr>
          <p:spPr>
            <a:xfrm>
              <a:off x="6267450" y="16900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grpSp>
      <p:grpSp>
        <p:nvGrpSpPr>
          <p:cNvPr id="94" name="Google Shape;94;p32"/>
          <p:cNvGrpSpPr/>
          <p:nvPr/>
        </p:nvGrpSpPr>
        <p:grpSpPr>
          <a:xfrm>
            <a:off x="6687567" y="7039824"/>
            <a:ext cx="2135878" cy="1818100"/>
            <a:chOff x="4627883" y="3763587"/>
            <a:chExt cx="1067939" cy="909050"/>
          </a:xfrm>
        </p:grpSpPr>
        <p:sp>
          <p:nvSpPr>
            <p:cNvPr id="95" name="Google Shape;95;p32"/>
            <p:cNvSpPr/>
            <p:nvPr/>
          </p:nvSpPr>
          <p:spPr>
            <a:xfrm>
              <a:off x="4627883" y="37635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96" name="Google Shape;96;p32"/>
            <p:cNvSpPr/>
            <p:nvPr/>
          </p:nvSpPr>
          <p:spPr>
            <a:xfrm>
              <a:off x="5338800" y="4556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grpSp>
      <p:sp>
        <p:nvSpPr>
          <p:cNvPr id="97" name="Google Shape;97;p32"/>
          <p:cNvSpPr/>
          <p:nvPr/>
        </p:nvSpPr>
        <p:spPr>
          <a:xfrm>
            <a:off x="1822900" y="8568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8"/>
        <p:cNvGrpSpPr/>
        <p:nvPr/>
      </p:nvGrpSpPr>
      <p:grpSpPr>
        <a:xfrm>
          <a:off x="0" y="0"/>
          <a:ext cx="0" cy="0"/>
          <a:chOff x="0" y="0"/>
          <a:chExt cx="0" cy="0"/>
        </a:xfrm>
      </p:grpSpPr>
      <p:sp>
        <p:nvSpPr>
          <p:cNvPr id="99" name="Google Shape;99;p33"/>
          <p:cNvSpPr txBox="1">
            <a:spLocks noGrp="1"/>
          </p:cNvSpPr>
          <p:nvPr>
            <p:ph type="title"/>
          </p:nvPr>
        </p:nvSpPr>
        <p:spPr>
          <a:xfrm>
            <a:off x="2965448" y="3660950"/>
            <a:ext cx="4981800" cy="29646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sz="6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0" name="Google Shape;100;p33"/>
          <p:cNvSpPr txBox="1">
            <a:spLocks noGrp="1"/>
          </p:cNvSpPr>
          <p:nvPr>
            <p:ph type="body" idx="1"/>
          </p:nvPr>
        </p:nvSpPr>
        <p:spPr>
          <a:xfrm>
            <a:off x="9183352" y="1726850"/>
            <a:ext cx="7358400" cy="6832800"/>
          </a:xfrm>
          <a:prstGeom prst="rect">
            <a:avLst/>
          </a:prstGeom>
          <a:noFill/>
          <a:ln>
            <a:noFill/>
          </a:ln>
        </p:spPr>
        <p:txBody>
          <a:bodyPr spcFirstLastPara="1" wrap="square" lIns="91425" tIns="91425" rIns="91425" bIns="91425" anchor="ctr" anchorCtr="0">
            <a:normAutofit/>
          </a:bodyPr>
          <a:lstStyle>
            <a:lvl1pPr marL="457200" lvl="0" indent="-304800" algn="l">
              <a:lnSpc>
                <a:spcPct val="100000"/>
              </a:lnSpc>
              <a:spcBef>
                <a:spcPts val="0"/>
              </a:spcBef>
              <a:spcAft>
                <a:spcPts val="0"/>
              </a:spcAft>
              <a:buClr>
                <a:schemeClr val="accent5"/>
              </a:buClr>
              <a:buSzPts val="1200"/>
              <a:buChar char="●"/>
              <a:defRPr sz="320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01" name="Google Shape;101;p33"/>
          <p:cNvSpPr/>
          <p:nvPr/>
        </p:nvSpPr>
        <p:spPr>
          <a:xfrm>
            <a:off x="16194782" y="88520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02" name="Google Shape;102;p33"/>
          <p:cNvSpPr/>
          <p:nvPr/>
        </p:nvSpPr>
        <p:spPr>
          <a:xfrm rot="5400000">
            <a:off x="7112203" y="83822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03" name="Google Shape;103;p33"/>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04" name="Google Shape;104;p33"/>
          <p:cNvSpPr/>
          <p:nvPr/>
        </p:nvSpPr>
        <p:spPr>
          <a:xfrm rot="-8100000">
            <a:off x="15956498" y="459821"/>
            <a:ext cx="2136016" cy="1818218"/>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05" name="Google Shape;105;p33"/>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06" name="Google Shape;106;p33"/>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07" name="Google Shape;107;p33"/>
          <p:cNvSpPr/>
          <p:nvPr/>
        </p:nvSpPr>
        <p:spPr>
          <a:xfrm rot="-8100000">
            <a:off x="16158707" y="1845685"/>
            <a:ext cx="190918" cy="190918"/>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08" name="Google Shape;108;p33"/>
          <p:cNvSpPr/>
          <p:nvPr/>
        </p:nvSpPr>
        <p:spPr>
          <a:xfrm>
            <a:off x="16783050" y="88152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09" name="Google Shape;109;p33"/>
          <p:cNvSpPr/>
          <p:nvPr/>
        </p:nvSpPr>
        <p:spPr>
          <a:xfrm>
            <a:off x="8585750" y="9430876"/>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85C9D1"/>
        </a:solid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rgbClr val="342524"/>
              </a:buClr>
              <a:buSzPts val="2800"/>
              <a:buFont typeface="Alegreya Sans SC"/>
              <a:buNone/>
              <a:defRPr sz="2800" b="1" i="0" u="none" strike="noStrike" cap="none">
                <a:solidFill>
                  <a:srgbClr val="342524"/>
                </a:solidFill>
                <a:latin typeface="Alegreya Sans SC"/>
                <a:ea typeface="Alegreya Sans SC"/>
                <a:cs typeface="Alegreya Sans SC"/>
                <a:sym typeface="Alegreya Sans SC"/>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1" name="Google Shape;11;p22"/>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rgbClr val="232E44"/>
              </a:buClr>
              <a:buSzPts val="1800"/>
              <a:buFont typeface="Roboto Condensed"/>
              <a:buChar char="●"/>
              <a:defRPr sz="1800" b="0" i="0" u="none" strike="noStrike" cap="none">
                <a:solidFill>
                  <a:srgbClr val="232E44"/>
                </a:solidFill>
                <a:latin typeface="Roboto Condensed"/>
                <a:ea typeface="Roboto Condensed"/>
                <a:cs typeface="Roboto Condensed"/>
                <a:sym typeface="Roboto Condensed"/>
              </a:defRPr>
            </a:lvl1pPr>
            <a:lvl2pPr marL="914400" marR="0" lvl="1" indent="-317500" algn="l" rtl="0">
              <a:lnSpc>
                <a:spcPct val="115000"/>
              </a:lnSpc>
              <a:spcBef>
                <a:spcPts val="0"/>
              </a:spcBef>
              <a:spcAft>
                <a:spcPts val="0"/>
              </a:spcAft>
              <a:buClr>
                <a:srgbClr val="232E44"/>
              </a:buClr>
              <a:buSzPts val="1400"/>
              <a:buFont typeface="Roboto Condensed"/>
              <a:buChar char="○"/>
              <a:defRPr sz="2800" b="0" i="0" u="none" strike="noStrike" cap="none">
                <a:solidFill>
                  <a:srgbClr val="232E44"/>
                </a:solidFill>
                <a:latin typeface="Roboto Condensed"/>
                <a:ea typeface="Roboto Condensed"/>
                <a:cs typeface="Roboto Condensed"/>
                <a:sym typeface="Roboto Condensed"/>
              </a:defRPr>
            </a:lvl2pPr>
            <a:lvl3pPr marL="1371600" marR="0" lvl="2" indent="-317500" algn="l" rtl="0">
              <a:lnSpc>
                <a:spcPct val="115000"/>
              </a:lnSpc>
              <a:spcBef>
                <a:spcPts val="0"/>
              </a:spcBef>
              <a:spcAft>
                <a:spcPts val="0"/>
              </a:spcAft>
              <a:buClr>
                <a:srgbClr val="232E44"/>
              </a:buClr>
              <a:buSzPts val="1400"/>
              <a:buFont typeface="Roboto Condensed"/>
              <a:buChar char="■"/>
              <a:defRPr sz="2800" b="0" i="0" u="none" strike="noStrike" cap="none">
                <a:solidFill>
                  <a:srgbClr val="232E44"/>
                </a:solidFill>
                <a:latin typeface="Roboto Condensed"/>
                <a:ea typeface="Roboto Condensed"/>
                <a:cs typeface="Roboto Condensed"/>
                <a:sym typeface="Roboto Condensed"/>
              </a:defRPr>
            </a:lvl3pPr>
            <a:lvl4pPr marL="1828800" marR="0" lvl="3" indent="-317500" algn="l" rtl="0">
              <a:lnSpc>
                <a:spcPct val="115000"/>
              </a:lnSpc>
              <a:spcBef>
                <a:spcPts val="0"/>
              </a:spcBef>
              <a:spcAft>
                <a:spcPts val="0"/>
              </a:spcAft>
              <a:buClr>
                <a:srgbClr val="232E44"/>
              </a:buClr>
              <a:buSzPts val="1400"/>
              <a:buFont typeface="Roboto Condensed"/>
              <a:buChar char="●"/>
              <a:defRPr sz="2800" b="0" i="0" u="none" strike="noStrike" cap="none">
                <a:solidFill>
                  <a:srgbClr val="232E44"/>
                </a:solidFill>
                <a:latin typeface="Roboto Condensed"/>
                <a:ea typeface="Roboto Condensed"/>
                <a:cs typeface="Roboto Condensed"/>
                <a:sym typeface="Roboto Condensed"/>
              </a:defRPr>
            </a:lvl4pPr>
            <a:lvl5pPr marL="2286000" marR="0" lvl="4" indent="-317500" algn="l" rtl="0">
              <a:lnSpc>
                <a:spcPct val="115000"/>
              </a:lnSpc>
              <a:spcBef>
                <a:spcPts val="0"/>
              </a:spcBef>
              <a:spcAft>
                <a:spcPts val="0"/>
              </a:spcAft>
              <a:buClr>
                <a:srgbClr val="232E44"/>
              </a:buClr>
              <a:buSzPts val="1400"/>
              <a:buFont typeface="Roboto Condensed"/>
              <a:buChar char="○"/>
              <a:defRPr sz="2800" b="0" i="0" u="none" strike="noStrike" cap="none">
                <a:solidFill>
                  <a:srgbClr val="232E44"/>
                </a:solidFill>
                <a:latin typeface="Roboto Condensed"/>
                <a:ea typeface="Roboto Condensed"/>
                <a:cs typeface="Roboto Condensed"/>
                <a:sym typeface="Roboto Condensed"/>
              </a:defRPr>
            </a:lvl5pPr>
            <a:lvl6pPr marL="2743200" marR="0" lvl="5" indent="-317500" algn="l" rtl="0">
              <a:lnSpc>
                <a:spcPct val="115000"/>
              </a:lnSpc>
              <a:spcBef>
                <a:spcPts val="0"/>
              </a:spcBef>
              <a:spcAft>
                <a:spcPts val="0"/>
              </a:spcAft>
              <a:buClr>
                <a:srgbClr val="232E44"/>
              </a:buClr>
              <a:buSzPts val="1400"/>
              <a:buFont typeface="Roboto Condensed"/>
              <a:buChar char="■"/>
              <a:defRPr sz="2800" b="0" i="0" u="none" strike="noStrike" cap="none">
                <a:solidFill>
                  <a:srgbClr val="232E44"/>
                </a:solidFill>
                <a:latin typeface="Roboto Condensed"/>
                <a:ea typeface="Roboto Condensed"/>
                <a:cs typeface="Roboto Condensed"/>
                <a:sym typeface="Roboto Condensed"/>
              </a:defRPr>
            </a:lvl6pPr>
            <a:lvl7pPr marL="3200400" marR="0" lvl="6" indent="-317500" algn="l" rtl="0">
              <a:lnSpc>
                <a:spcPct val="115000"/>
              </a:lnSpc>
              <a:spcBef>
                <a:spcPts val="0"/>
              </a:spcBef>
              <a:spcAft>
                <a:spcPts val="0"/>
              </a:spcAft>
              <a:buClr>
                <a:srgbClr val="232E44"/>
              </a:buClr>
              <a:buSzPts val="1400"/>
              <a:buFont typeface="Roboto Condensed"/>
              <a:buChar char="●"/>
              <a:defRPr sz="2800" b="0" i="0" u="none" strike="noStrike" cap="none">
                <a:solidFill>
                  <a:srgbClr val="232E44"/>
                </a:solidFill>
                <a:latin typeface="Roboto Condensed"/>
                <a:ea typeface="Roboto Condensed"/>
                <a:cs typeface="Roboto Condensed"/>
                <a:sym typeface="Roboto Condensed"/>
              </a:defRPr>
            </a:lvl7pPr>
            <a:lvl8pPr marL="3657600" marR="0" lvl="7" indent="-317500" algn="l" rtl="0">
              <a:lnSpc>
                <a:spcPct val="115000"/>
              </a:lnSpc>
              <a:spcBef>
                <a:spcPts val="0"/>
              </a:spcBef>
              <a:spcAft>
                <a:spcPts val="0"/>
              </a:spcAft>
              <a:buClr>
                <a:srgbClr val="232E44"/>
              </a:buClr>
              <a:buSzPts val="1400"/>
              <a:buFont typeface="Roboto Condensed"/>
              <a:buChar char="○"/>
              <a:defRPr sz="2800" b="0" i="0" u="none" strike="noStrike" cap="none">
                <a:solidFill>
                  <a:srgbClr val="232E44"/>
                </a:solidFill>
                <a:latin typeface="Roboto Condensed"/>
                <a:ea typeface="Roboto Condensed"/>
                <a:cs typeface="Roboto Condensed"/>
                <a:sym typeface="Roboto Condensed"/>
              </a:defRPr>
            </a:lvl8pPr>
            <a:lvl9pPr marL="4114800" marR="0" lvl="8" indent="-317500" algn="l" rtl="0">
              <a:lnSpc>
                <a:spcPct val="115000"/>
              </a:lnSpc>
              <a:spcBef>
                <a:spcPts val="0"/>
              </a:spcBef>
              <a:spcAft>
                <a:spcPts val="0"/>
              </a:spcAft>
              <a:buClr>
                <a:srgbClr val="232E44"/>
              </a:buClr>
              <a:buSzPts val="1400"/>
              <a:buFont typeface="Roboto Condensed"/>
              <a:buChar char="■"/>
              <a:defRPr sz="2800" b="0" i="0" u="none" strike="noStrike" cap="none">
                <a:solidFill>
                  <a:srgbClr val="232E44"/>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3.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7.jpg"/><Relationship Id="rId5" Type="http://schemas.openxmlformats.org/officeDocument/2006/relationships/image" Target="../media/image35.jpg"/><Relationship Id="rId4" Type="http://schemas.openxmlformats.org/officeDocument/2006/relationships/image" Target="../media/image46.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app.powerbi.com/groups/me/reports/74f2a1a4-e393-4320-b665-73e2a6577d82/ReportSectiondcac21249958fe1c1a01" TargetMode="External"/><Relationship Id="rId5" Type="http://schemas.openxmlformats.org/officeDocument/2006/relationships/image" Target="../media/image46.jp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3.pn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3.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5.jp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jp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2"/>
        <p:cNvGrpSpPr/>
        <p:nvPr/>
      </p:nvGrpSpPr>
      <p:grpSpPr>
        <a:xfrm>
          <a:off x="0" y="0"/>
          <a:ext cx="0" cy="0"/>
          <a:chOff x="0" y="0"/>
          <a:chExt cx="0" cy="0"/>
        </a:xfrm>
      </p:grpSpPr>
      <p:pic>
        <p:nvPicPr>
          <p:cNvPr id="323" name="Google Shape;323;p1" descr="Une image contenant bleu, matériel&#10;&#10;Description générée automatiquement"/>
          <p:cNvPicPr preferRelativeResize="0"/>
          <p:nvPr/>
        </p:nvPicPr>
        <p:blipFill rotWithShape="1">
          <a:blip r:embed="rId3">
            <a:alphaModFix/>
          </a:blip>
          <a:srcRect/>
          <a:stretch/>
        </p:blipFill>
        <p:spPr>
          <a:xfrm>
            <a:off x="-2793109" y="-4578014"/>
            <a:ext cx="21065067" cy="16323526"/>
          </a:xfrm>
          <a:prstGeom prst="rect">
            <a:avLst/>
          </a:prstGeom>
          <a:noFill/>
          <a:ln>
            <a:noFill/>
          </a:ln>
        </p:spPr>
      </p:pic>
      <p:sp>
        <p:nvSpPr>
          <p:cNvPr id="324" name="Google Shape;324;p1"/>
          <p:cNvSpPr txBox="1"/>
          <p:nvPr/>
        </p:nvSpPr>
        <p:spPr>
          <a:xfrm>
            <a:off x="8237623" y="4150896"/>
            <a:ext cx="9263993" cy="3448050"/>
          </a:xfrm>
          <a:prstGeom prst="rect">
            <a:avLst/>
          </a:prstGeom>
          <a:noFill/>
          <a:ln>
            <a:noFill/>
          </a:ln>
        </p:spPr>
        <p:txBody>
          <a:bodyPr spcFirstLastPara="1" wrap="square" lIns="91425" tIns="91425" rIns="91425" bIns="91425" anchor="b" anchorCtr="0">
            <a:noAutofit/>
          </a:bodyPr>
          <a:lstStyle/>
          <a:p>
            <a:pPr marL="0" marR="0" lvl="0" indent="0" algn="l" rtl="0">
              <a:lnSpc>
                <a:spcPct val="80000"/>
              </a:lnSpc>
              <a:spcBef>
                <a:spcPts val="0"/>
              </a:spcBef>
              <a:spcAft>
                <a:spcPts val="0"/>
              </a:spcAft>
              <a:buClr>
                <a:srgbClr val="000000"/>
              </a:buClr>
              <a:buSzPts val="6600"/>
              <a:buFont typeface="Arial"/>
              <a:buNone/>
            </a:pPr>
            <a:r>
              <a:rPr lang="en-GB" sz="6600" b="1" i="0" u="none" strike="noStrike" cap="none" dirty="0">
                <a:solidFill>
                  <a:srgbClr val="342524"/>
                </a:solidFill>
                <a:latin typeface="Avenir"/>
                <a:ea typeface="Avenir"/>
                <a:cs typeface="Avenir"/>
                <a:sym typeface="Avenir"/>
              </a:rPr>
              <a:t>COVID-</a:t>
            </a:r>
            <a:r>
              <a:rPr lang="en-GB" sz="6600" b="1" i="0" u="none" strike="noStrike" cap="none" dirty="0">
                <a:solidFill>
                  <a:srgbClr val="0070C0"/>
                </a:solidFill>
                <a:latin typeface="Avenir"/>
                <a:ea typeface="Avenir"/>
                <a:cs typeface="Avenir"/>
                <a:sym typeface="Avenir"/>
              </a:rPr>
              <a:t>19</a:t>
            </a:r>
            <a:r>
              <a:rPr lang="en-GB" sz="6600" b="1" i="0" u="none" strike="noStrike" cap="none" dirty="0">
                <a:solidFill>
                  <a:schemeClr val="lt1"/>
                </a:solidFill>
                <a:latin typeface="Avenir"/>
                <a:ea typeface="Avenir"/>
                <a:cs typeface="Avenir"/>
                <a:sym typeface="Avenir"/>
              </a:rPr>
              <a:t> </a:t>
            </a:r>
            <a:br>
              <a:rPr lang="en-GB" sz="6600" b="1" i="0" u="none" strike="noStrike" cap="none" dirty="0">
                <a:solidFill>
                  <a:schemeClr val="lt1"/>
                </a:solidFill>
                <a:latin typeface="Avenir"/>
                <a:ea typeface="Avenir"/>
                <a:cs typeface="Avenir"/>
                <a:sym typeface="Avenir"/>
              </a:rPr>
            </a:br>
            <a:r>
              <a:rPr lang="en-GB" sz="6600" b="1" i="0" u="none" strike="noStrike" cap="none" dirty="0">
                <a:solidFill>
                  <a:srgbClr val="342524"/>
                </a:solidFill>
                <a:latin typeface="Avenir"/>
                <a:ea typeface="Avenir"/>
                <a:cs typeface="Avenir"/>
                <a:sym typeface="Avenir"/>
              </a:rPr>
              <a:t>PROPAGATION EN FRANCE</a:t>
            </a:r>
            <a:endParaRPr sz="7200" b="1" i="0" u="none" strike="noStrike" cap="none" dirty="0">
              <a:solidFill>
                <a:srgbClr val="342524"/>
              </a:solidFill>
              <a:latin typeface="Avenir"/>
              <a:ea typeface="Avenir"/>
              <a:cs typeface="Avenir"/>
              <a:sym typeface="Avenir"/>
            </a:endParaRPr>
          </a:p>
        </p:txBody>
      </p:sp>
      <p:sp>
        <p:nvSpPr>
          <p:cNvPr id="325" name="Google Shape;325;p1"/>
          <p:cNvSpPr txBox="1"/>
          <p:nvPr/>
        </p:nvSpPr>
        <p:spPr>
          <a:xfrm>
            <a:off x="8237624" y="7598946"/>
            <a:ext cx="7696200" cy="9144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accent1"/>
              </a:buClr>
              <a:buSzPts val="3200"/>
              <a:buFont typeface="Twentieth Century"/>
              <a:buNone/>
            </a:pPr>
            <a:r>
              <a:rPr lang="en-GB" sz="3200" b="1" i="0" u="none" strike="noStrike" cap="none" dirty="0">
                <a:solidFill>
                  <a:srgbClr val="232E44"/>
                </a:solidFill>
                <a:latin typeface="Avenir"/>
                <a:ea typeface="Avenir"/>
                <a:cs typeface="Avenir"/>
                <a:sym typeface="Avenir"/>
              </a:rPr>
              <a:t>Une analyse post-</a:t>
            </a:r>
            <a:r>
              <a:rPr lang="en-GB" sz="3200" b="1" i="0" u="none" strike="noStrike" cap="none" dirty="0" err="1">
                <a:solidFill>
                  <a:srgbClr val="232E44"/>
                </a:solidFill>
                <a:latin typeface="Avenir"/>
                <a:ea typeface="Avenir"/>
                <a:cs typeface="Avenir"/>
                <a:sym typeface="Avenir"/>
              </a:rPr>
              <a:t>pandémique</a:t>
            </a:r>
            <a:r>
              <a:rPr lang="en-GB" sz="3200" b="1" i="0" u="none" strike="noStrike" cap="none" dirty="0">
                <a:solidFill>
                  <a:srgbClr val="232E44"/>
                </a:solidFill>
                <a:latin typeface="Avenir"/>
                <a:ea typeface="Avenir"/>
                <a:cs typeface="Avenir"/>
                <a:sym typeface="Avenir"/>
              </a:rPr>
              <a:t> pour </a:t>
            </a:r>
            <a:r>
              <a:rPr lang="en-GB" sz="3200" b="1" i="0" u="none" strike="noStrike" cap="none" dirty="0" err="1">
                <a:solidFill>
                  <a:srgbClr val="232E44"/>
                </a:solidFill>
                <a:latin typeface="Avenir"/>
                <a:ea typeface="Avenir"/>
                <a:cs typeface="Avenir"/>
                <a:sym typeface="Avenir"/>
              </a:rPr>
              <a:t>anticiper</a:t>
            </a:r>
            <a:r>
              <a:rPr lang="en-GB" sz="3200" b="1" i="0" u="none" strike="noStrike" cap="none" dirty="0">
                <a:solidFill>
                  <a:srgbClr val="232E44"/>
                </a:solidFill>
                <a:latin typeface="Avenir"/>
                <a:ea typeface="Avenir"/>
                <a:cs typeface="Avenir"/>
                <a:sym typeface="Avenir"/>
              </a:rPr>
              <a:t> les </a:t>
            </a:r>
            <a:r>
              <a:rPr lang="en-GB" sz="3200" b="1" i="0" u="none" strike="noStrike" cap="none" dirty="0" err="1">
                <a:solidFill>
                  <a:srgbClr val="232E44"/>
                </a:solidFill>
                <a:latin typeface="Avenir"/>
                <a:ea typeface="Avenir"/>
                <a:cs typeface="Avenir"/>
                <a:sym typeface="Avenir"/>
              </a:rPr>
              <a:t>futurs</a:t>
            </a:r>
            <a:r>
              <a:rPr lang="en-GB" sz="3200" b="1" i="0" u="none" strike="noStrike" cap="none" dirty="0">
                <a:solidFill>
                  <a:srgbClr val="232E44"/>
                </a:solidFill>
                <a:latin typeface="Avenir"/>
                <a:ea typeface="Avenir"/>
                <a:cs typeface="Avenir"/>
                <a:sym typeface="Avenir"/>
              </a:rPr>
              <a:t> crises </a:t>
            </a:r>
            <a:r>
              <a:rPr lang="en-GB" sz="3200" b="1" i="0" u="none" strike="noStrike" cap="none" dirty="0" err="1">
                <a:solidFill>
                  <a:srgbClr val="232E44"/>
                </a:solidFill>
                <a:latin typeface="Avenir"/>
                <a:ea typeface="Avenir"/>
                <a:cs typeface="Avenir"/>
                <a:sym typeface="Avenir"/>
              </a:rPr>
              <a:t>sanitaires</a:t>
            </a:r>
            <a:endParaRPr sz="3200" b="1" i="0" u="none" strike="noStrike" cap="none" dirty="0">
              <a:solidFill>
                <a:srgbClr val="232E44"/>
              </a:solidFill>
              <a:latin typeface="Avenir"/>
              <a:ea typeface="Avenir"/>
              <a:cs typeface="Avenir"/>
              <a:sym typeface="Avenir"/>
            </a:endParaRPr>
          </a:p>
        </p:txBody>
      </p:sp>
      <p:pic>
        <p:nvPicPr>
          <p:cNvPr id="326" name="Google Shape;326;p1"/>
          <p:cNvPicPr preferRelativeResize="0"/>
          <p:nvPr/>
        </p:nvPicPr>
        <p:blipFill rotWithShape="1">
          <a:blip r:embed="rId4">
            <a:alphaModFix/>
          </a:blip>
          <a:srcRect/>
          <a:stretch/>
        </p:blipFill>
        <p:spPr>
          <a:xfrm>
            <a:off x="2775286" y="3908259"/>
            <a:ext cx="4876800" cy="4876800"/>
          </a:xfrm>
          <a:prstGeom prst="rect">
            <a:avLst/>
          </a:prstGeom>
          <a:noFill/>
          <a:ln w="9525" cap="flat" cmpd="sng">
            <a:solidFill>
              <a:srgbClr val="C5DCDF"/>
            </a:solidFill>
            <a:prstDash val="solid"/>
            <a:round/>
            <a:headEnd type="none" w="sm" len="sm"/>
            <a:tailEnd type="none" w="sm" len="sm"/>
          </a:ln>
        </p:spPr>
      </p:pic>
      <p:cxnSp>
        <p:nvCxnSpPr>
          <p:cNvPr id="327" name="Google Shape;327;p1"/>
          <p:cNvCxnSpPr/>
          <p:nvPr/>
        </p:nvCxnSpPr>
        <p:spPr>
          <a:xfrm>
            <a:off x="7652086" y="8791075"/>
            <a:ext cx="9509760" cy="0"/>
          </a:xfrm>
          <a:prstGeom prst="straightConnector1">
            <a:avLst/>
          </a:prstGeom>
          <a:noFill/>
          <a:ln w="9525" cap="flat" cmpd="sng">
            <a:solidFill>
              <a:srgbClr val="C5DCDF"/>
            </a:solidFill>
            <a:prstDash val="solid"/>
            <a:round/>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12"/>
          <p:cNvSpPr/>
          <p:nvPr/>
        </p:nvSpPr>
        <p:spPr>
          <a:xfrm>
            <a:off x="14723650" y="2503263"/>
            <a:ext cx="3135300" cy="2793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5" name="Google Shape;645;p12"/>
          <p:cNvPicPr preferRelativeResize="0"/>
          <p:nvPr/>
        </p:nvPicPr>
        <p:blipFill rotWithShape="1">
          <a:blip r:embed="rId3">
            <a:alphaModFix/>
          </a:blip>
          <a:srcRect/>
          <a:stretch/>
        </p:blipFill>
        <p:spPr>
          <a:xfrm>
            <a:off x="16286494" y="2917175"/>
            <a:ext cx="1043700" cy="1128113"/>
          </a:xfrm>
          <a:prstGeom prst="rect">
            <a:avLst/>
          </a:prstGeom>
          <a:noFill/>
          <a:ln>
            <a:noFill/>
          </a:ln>
        </p:spPr>
      </p:pic>
      <p:pic>
        <p:nvPicPr>
          <p:cNvPr id="646" name="Google Shape;646;p12"/>
          <p:cNvPicPr preferRelativeResize="0"/>
          <p:nvPr/>
        </p:nvPicPr>
        <p:blipFill rotWithShape="1">
          <a:blip r:embed="rId3">
            <a:alphaModFix/>
          </a:blip>
          <a:srcRect/>
          <a:stretch/>
        </p:blipFill>
        <p:spPr>
          <a:xfrm>
            <a:off x="16377144" y="3454887"/>
            <a:ext cx="1043700" cy="1128113"/>
          </a:xfrm>
          <a:prstGeom prst="rect">
            <a:avLst/>
          </a:prstGeom>
          <a:noFill/>
          <a:ln>
            <a:noFill/>
          </a:ln>
        </p:spPr>
      </p:pic>
      <p:pic>
        <p:nvPicPr>
          <p:cNvPr id="647" name="Google Shape;647;p12"/>
          <p:cNvPicPr preferRelativeResize="0"/>
          <p:nvPr/>
        </p:nvPicPr>
        <p:blipFill rotWithShape="1">
          <a:blip r:embed="rId3">
            <a:alphaModFix/>
          </a:blip>
          <a:srcRect/>
          <a:stretch/>
        </p:blipFill>
        <p:spPr>
          <a:xfrm>
            <a:off x="16377144" y="3975625"/>
            <a:ext cx="1043700" cy="1128113"/>
          </a:xfrm>
          <a:prstGeom prst="rect">
            <a:avLst/>
          </a:prstGeom>
          <a:noFill/>
          <a:ln>
            <a:noFill/>
          </a:ln>
        </p:spPr>
      </p:pic>
      <p:sp>
        <p:nvSpPr>
          <p:cNvPr id="648" name="Google Shape;648;p12"/>
          <p:cNvSpPr/>
          <p:nvPr/>
        </p:nvSpPr>
        <p:spPr>
          <a:xfrm>
            <a:off x="7740337" y="7513286"/>
            <a:ext cx="10325400" cy="19242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12"/>
          <p:cNvSpPr txBox="1"/>
          <p:nvPr/>
        </p:nvSpPr>
        <p:spPr>
          <a:xfrm>
            <a:off x="174754" y="85926"/>
            <a:ext cx="16474800" cy="1071062"/>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Clr>
                <a:srgbClr val="000000"/>
              </a:buClr>
              <a:buSzPts val="4800"/>
              <a:buFont typeface="Arial"/>
              <a:buNone/>
            </a:pPr>
            <a:r>
              <a:rPr lang="en-GB" sz="4800" b="1" i="0" u="none" strike="noStrike" cap="none">
                <a:solidFill>
                  <a:srgbClr val="2A4B56"/>
                </a:solidFill>
                <a:latin typeface="Fira Sans"/>
                <a:ea typeface="Fira Sans"/>
                <a:cs typeface="Fira Sans"/>
                <a:sym typeface="Fira Sans"/>
              </a:rPr>
              <a:t>Pipeline des données selon l’Architecture Apache Spark</a:t>
            </a:r>
            <a:endParaRPr sz="4800" b="1" i="0" u="none" strike="noStrike" cap="none">
              <a:solidFill>
                <a:srgbClr val="2A4B56"/>
              </a:solidFill>
              <a:latin typeface="Fira Sans"/>
              <a:ea typeface="Fira Sans"/>
              <a:cs typeface="Fira Sans"/>
              <a:sym typeface="Fira Sans"/>
            </a:endParaRPr>
          </a:p>
        </p:txBody>
      </p:sp>
      <p:sp>
        <p:nvSpPr>
          <p:cNvPr id="650" name="Google Shape;650;p12"/>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651" name="Google Shape;651;p12"/>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652" name="Google Shape;652;p12"/>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Clr>
                <a:srgbClr val="000000"/>
              </a:buClr>
              <a:buSzPts val="4800"/>
              <a:buFont typeface="Arial"/>
              <a:buNone/>
            </a:pPr>
            <a:r>
              <a:rPr lang="en-GB" sz="4800" b="1" i="0" u="none" strike="noStrike" cap="none">
                <a:solidFill>
                  <a:srgbClr val="D98A23"/>
                </a:solidFill>
                <a:latin typeface="Alegreya Sans SC"/>
                <a:ea typeface="Alegreya Sans SC"/>
                <a:cs typeface="Alegreya Sans SC"/>
                <a:sym typeface="Alegreya Sans SC"/>
              </a:rPr>
              <a:t>04</a:t>
            </a:r>
            <a:endParaRPr sz="3600" b="1" i="0" u="none" strike="noStrike" cap="none">
              <a:solidFill>
                <a:srgbClr val="D98A23"/>
              </a:solidFill>
              <a:latin typeface="Alegreya Sans SC"/>
              <a:ea typeface="Alegreya Sans SC"/>
              <a:cs typeface="Alegreya Sans SC"/>
              <a:sym typeface="Alegreya Sans SC"/>
            </a:endParaRPr>
          </a:p>
        </p:txBody>
      </p:sp>
      <p:sp>
        <p:nvSpPr>
          <p:cNvPr id="653" name="Google Shape;653;p12"/>
          <p:cNvSpPr/>
          <p:nvPr/>
        </p:nvSpPr>
        <p:spPr>
          <a:xfrm>
            <a:off x="6507792" y="1882926"/>
            <a:ext cx="7974900" cy="4784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12"/>
          <p:cNvSpPr/>
          <p:nvPr/>
        </p:nvSpPr>
        <p:spPr>
          <a:xfrm>
            <a:off x="7740325" y="3337727"/>
            <a:ext cx="2572200" cy="7080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2400" b="1" i="0" u="none" strike="noStrike" cap="none">
                <a:solidFill>
                  <a:srgbClr val="000000"/>
                </a:solidFill>
                <a:latin typeface="Calibri"/>
                <a:ea typeface="Calibri"/>
                <a:cs typeface="Calibri"/>
                <a:sym typeface="Calibri"/>
              </a:rPr>
              <a:t>Nettoyage</a:t>
            </a:r>
            <a:endParaRPr sz="2400" b="1" i="0" u="none" strike="noStrike" cap="none">
              <a:solidFill>
                <a:srgbClr val="000000"/>
              </a:solidFill>
              <a:latin typeface="Calibri"/>
              <a:ea typeface="Calibri"/>
              <a:cs typeface="Calibri"/>
              <a:sym typeface="Calibri"/>
            </a:endParaRPr>
          </a:p>
        </p:txBody>
      </p:sp>
      <p:sp>
        <p:nvSpPr>
          <p:cNvPr id="655" name="Google Shape;655;p12"/>
          <p:cNvSpPr/>
          <p:nvPr/>
        </p:nvSpPr>
        <p:spPr>
          <a:xfrm>
            <a:off x="3536462" y="5448692"/>
            <a:ext cx="22206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GB" sz="2400" b="0" i="0" u="none" strike="noStrike" cap="none">
                <a:solidFill>
                  <a:srgbClr val="000000"/>
                </a:solidFill>
                <a:latin typeface="Calibri"/>
                <a:ea typeface="Calibri"/>
                <a:cs typeface="Calibri"/>
                <a:sym typeface="Calibri"/>
              </a:rPr>
              <a:t>Data Brute</a:t>
            </a:r>
            <a:endParaRPr sz="2400" b="0" i="0" u="none" strike="noStrike" cap="none">
              <a:solidFill>
                <a:srgbClr val="000000"/>
              </a:solidFill>
              <a:latin typeface="Calibri"/>
              <a:ea typeface="Calibri"/>
              <a:cs typeface="Calibri"/>
              <a:sym typeface="Calibri"/>
            </a:endParaRPr>
          </a:p>
        </p:txBody>
      </p:sp>
      <p:pic>
        <p:nvPicPr>
          <p:cNvPr id="656" name="Google Shape;656;p12"/>
          <p:cNvPicPr preferRelativeResize="0"/>
          <p:nvPr/>
        </p:nvPicPr>
        <p:blipFill rotWithShape="1">
          <a:blip r:embed="rId4">
            <a:alphaModFix/>
          </a:blip>
          <a:srcRect/>
          <a:stretch/>
        </p:blipFill>
        <p:spPr>
          <a:xfrm>
            <a:off x="4109254" y="2737036"/>
            <a:ext cx="776909" cy="757040"/>
          </a:xfrm>
          <a:prstGeom prst="rect">
            <a:avLst/>
          </a:prstGeom>
          <a:noFill/>
          <a:ln>
            <a:noFill/>
          </a:ln>
        </p:spPr>
      </p:pic>
      <p:pic>
        <p:nvPicPr>
          <p:cNvPr id="657" name="Google Shape;657;p12"/>
          <p:cNvPicPr preferRelativeResize="0"/>
          <p:nvPr/>
        </p:nvPicPr>
        <p:blipFill rotWithShape="1">
          <a:blip r:embed="rId4">
            <a:alphaModFix/>
          </a:blip>
          <a:srcRect/>
          <a:stretch/>
        </p:blipFill>
        <p:spPr>
          <a:xfrm>
            <a:off x="4143815" y="3539961"/>
            <a:ext cx="776909" cy="757027"/>
          </a:xfrm>
          <a:prstGeom prst="rect">
            <a:avLst/>
          </a:prstGeom>
          <a:noFill/>
          <a:ln>
            <a:noFill/>
          </a:ln>
        </p:spPr>
      </p:pic>
      <p:pic>
        <p:nvPicPr>
          <p:cNvPr id="658" name="Google Shape;658;p12"/>
          <p:cNvPicPr preferRelativeResize="0"/>
          <p:nvPr/>
        </p:nvPicPr>
        <p:blipFill rotWithShape="1">
          <a:blip r:embed="rId4">
            <a:alphaModFix/>
          </a:blip>
          <a:srcRect/>
          <a:stretch/>
        </p:blipFill>
        <p:spPr>
          <a:xfrm>
            <a:off x="4109255" y="1907746"/>
            <a:ext cx="776909" cy="757026"/>
          </a:xfrm>
          <a:prstGeom prst="rect">
            <a:avLst/>
          </a:prstGeom>
          <a:noFill/>
          <a:ln>
            <a:noFill/>
          </a:ln>
        </p:spPr>
      </p:pic>
      <p:sp>
        <p:nvSpPr>
          <p:cNvPr id="659" name="Google Shape;659;p12"/>
          <p:cNvSpPr/>
          <p:nvPr/>
        </p:nvSpPr>
        <p:spPr>
          <a:xfrm>
            <a:off x="8650025" y="4353222"/>
            <a:ext cx="2572200" cy="7698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400" b="1" i="0" u="none" strike="noStrike" cap="none">
                <a:solidFill>
                  <a:srgbClr val="000000"/>
                </a:solidFill>
                <a:latin typeface="Calibri"/>
                <a:ea typeface="Calibri"/>
                <a:cs typeface="Calibri"/>
                <a:sym typeface="Calibri"/>
              </a:rPr>
              <a:t>Selection</a:t>
            </a:r>
            <a:endParaRPr sz="2400" b="1" i="0" u="none" strike="noStrike" cap="none">
              <a:solidFill>
                <a:srgbClr val="000000"/>
              </a:solidFill>
              <a:latin typeface="Calibri"/>
              <a:ea typeface="Calibri"/>
              <a:cs typeface="Calibri"/>
              <a:sym typeface="Calibri"/>
            </a:endParaRPr>
          </a:p>
        </p:txBody>
      </p:sp>
      <p:sp>
        <p:nvSpPr>
          <p:cNvPr id="660" name="Google Shape;660;p12"/>
          <p:cNvSpPr/>
          <p:nvPr/>
        </p:nvSpPr>
        <p:spPr>
          <a:xfrm>
            <a:off x="10672500" y="5420025"/>
            <a:ext cx="2738400" cy="7698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400" b="1" i="0" u="none" strike="noStrike" cap="none">
                <a:solidFill>
                  <a:srgbClr val="000000"/>
                </a:solidFill>
                <a:latin typeface="Calibri"/>
                <a:ea typeface="Calibri"/>
                <a:cs typeface="Calibri"/>
                <a:sym typeface="Calibri"/>
              </a:rPr>
              <a:t>Mise en forme et transformation</a:t>
            </a:r>
            <a:endParaRPr sz="2400" b="1" i="0" u="none" strike="noStrike" cap="none">
              <a:solidFill>
                <a:srgbClr val="000000"/>
              </a:solidFill>
              <a:latin typeface="Calibri"/>
              <a:ea typeface="Calibri"/>
              <a:cs typeface="Calibri"/>
              <a:sym typeface="Calibri"/>
            </a:endParaRPr>
          </a:p>
        </p:txBody>
      </p:sp>
      <p:pic>
        <p:nvPicPr>
          <p:cNvPr id="661" name="Google Shape;661;p12"/>
          <p:cNvPicPr preferRelativeResize="0"/>
          <p:nvPr/>
        </p:nvPicPr>
        <p:blipFill rotWithShape="1">
          <a:blip r:embed="rId5">
            <a:alphaModFix/>
          </a:blip>
          <a:srcRect/>
          <a:stretch/>
        </p:blipFill>
        <p:spPr>
          <a:xfrm rot="5400000">
            <a:off x="9009652" y="1307619"/>
            <a:ext cx="260866" cy="17571927"/>
          </a:xfrm>
          <a:prstGeom prst="rect">
            <a:avLst/>
          </a:prstGeom>
          <a:noFill/>
          <a:ln>
            <a:noFill/>
          </a:ln>
        </p:spPr>
      </p:pic>
      <p:sp>
        <p:nvSpPr>
          <p:cNvPr id="662" name="Google Shape;662;p12"/>
          <p:cNvSpPr/>
          <p:nvPr/>
        </p:nvSpPr>
        <p:spPr>
          <a:xfrm>
            <a:off x="9016150" y="1275101"/>
            <a:ext cx="2572200" cy="7080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GB" sz="2800" b="1" i="0" u="none" strike="noStrike" cap="none">
                <a:solidFill>
                  <a:srgbClr val="000000"/>
                </a:solidFill>
                <a:latin typeface="Calibri"/>
                <a:ea typeface="Calibri"/>
                <a:cs typeface="Calibri"/>
                <a:sym typeface="Calibri"/>
              </a:rPr>
              <a:t>Spark Context</a:t>
            </a:r>
            <a:endParaRPr sz="2800" b="1" i="0" u="none" strike="noStrike" cap="none">
              <a:solidFill>
                <a:srgbClr val="000000"/>
              </a:solidFill>
              <a:latin typeface="Calibri"/>
              <a:ea typeface="Calibri"/>
              <a:cs typeface="Calibri"/>
              <a:sym typeface="Calibri"/>
            </a:endParaRPr>
          </a:p>
        </p:txBody>
      </p:sp>
      <p:sp>
        <p:nvSpPr>
          <p:cNvPr id="663" name="Google Shape;663;p12"/>
          <p:cNvSpPr txBox="1"/>
          <p:nvPr/>
        </p:nvSpPr>
        <p:spPr>
          <a:xfrm>
            <a:off x="1734651" y="2031850"/>
            <a:ext cx="1796700" cy="831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b="1" i="0" u="none" strike="noStrike" cap="none">
                <a:solidFill>
                  <a:schemeClr val="accent6"/>
                </a:solidFill>
                <a:latin typeface="Calibri"/>
                <a:ea typeface="Calibri"/>
                <a:cs typeface="Calibri"/>
                <a:sym typeface="Calibri"/>
              </a:rPr>
              <a:t>Extract et/</a:t>
            </a:r>
            <a:endParaRPr sz="2400" b="1">
              <a:latin typeface="Calibri"/>
              <a:ea typeface="Calibri"/>
              <a:cs typeface="Calibri"/>
              <a:sym typeface="Calibri"/>
            </a:endParaRPr>
          </a:p>
          <a:p>
            <a:pPr marL="0" marR="0" lvl="0" indent="0" algn="ctr" rtl="0">
              <a:lnSpc>
                <a:spcPct val="100000"/>
              </a:lnSpc>
              <a:spcBef>
                <a:spcPts val="0"/>
              </a:spcBef>
              <a:spcAft>
                <a:spcPts val="0"/>
              </a:spcAft>
              <a:buNone/>
            </a:pPr>
            <a:r>
              <a:rPr lang="en-GB" sz="2400" b="1" i="0" u="none" strike="noStrike" cap="none">
                <a:solidFill>
                  <a:schemeClr val="accent6"/>
                </a:solidFill>
                <a:latin typeface="Calibri"/>
                <a:ea typeface="Calibri"/>
                <a:cs typeface="Calibri"/>
                <a:sym typeface="Calibri"/>
              </a:rPr>
              <a:t>Download</a:t>
            </a:r>
            <a:endParaRPr sz="2400" b="1">
              <a:latin typeface="Calibri"/>
              <a:ea typeface="Calibri"/>
              <a:cs typeface="Calibri"/>
              <a:sym typeface="Calibri"/>
            </a:endParaRPr>
          </a:p>
        </p:txBody>
      </p:sp>
      <p:pic>
        <p:nvPicPr>
          <p:cNvPr id="664" name="Google Shape;664;p12"/>
          <p:cNvPicPr preferRelativeResize="0"/>
          <p:nvPr/>
        </p:nvPicPr>
        <p:blipFill rotWithShape="1">
          <a:blip r:embed="rId4">
            <a:alphaModFix/>
          </a:blip>
          <a:srcRect/>
          <a:stretch/>
        </p:blipFill>
        <p:spPr>
          <a:xfrm>
            <a:off x="4233559" y="4489845"/>
            <a:ext cx="687165" cy="754782"/>
          </a:xfrm>
          <a:prstGeom prst="rect">
            <a:avLst/>
          </a:prstGeom>
          <a:noFill/>
          <a:ln>
            <a:noFill/>
          </a:ln>
        </p:spPr>
      </p:pic>
      <p:pic>
        <p:nvPicPr>
          <p:cNvPr id="665" name="Google Shape;665;p12"/>
          <p:cNvPicPr preferRelativeResize="0"/>
          <p:nvPr/>
        </p:nvPicPr>
        <p:blipFill rotWithShape="1">
          <a:blip r:embed="rId6">
            <a:alphaModFix/>
          </a:blip>
          <a:srcRect/>
          <a:stretch/>
        </p:blipFill>
        <p:spPr>
          <a:xfrm>
            <a:off x="175900" y="2216306"/>
            <a:ext cx="1209447" cy="1209447"/>
          </a:xfrm>
          <a:prstGeom prst="rect">
            <a:avLst/>
          </a:prstGeom>
          <a:noFill/>
          <a:ln>
            <a:noFill/>
          </a:ln>
        </p:spPr>
      </p:pic>
      <p:cxnSp>
        <p:nvCxnSpPr>
          <p:cNvPr id="666" name="Google Shape;666;p12"/>
          <p:cNvCxnSpPr>
            <a:stCxn id="658" idx="3"/>
            <a:endCxn id="667" idx="1"/>
          </p:cNvCxnSpPr>
          <p:nvPr/>
        </p:nvCxnSpPr>
        <p:spPr>
          <a:xfrm>
            <a:off x="4886164" y="2286259"/>
            <a:ext cx="2122500" cy="332400"/>
          </a:xfrm>
          <a:prstGeom prst="straightConnector1">
            <a:avLst/>
          </a:prstGeom>
          <a:noFill/>
          <a:ln w="38100" cap="flat" cmpd="sng">
            <a:solidFill>
              <a:srgbClr val="342524"/>
            </a:solidFill>
            <a:prstDash val="solid"/>
            <a:round/>
            <a:headEnd type="none" w="sm" len="sm"/>
            <a:tailEnd type="triangle" w="med" len="med"/>
          </a:ln>
        </p:spPr>
      </p:cxnSp>
      <p:sp>
        <p:nvSpPr>
          <p:cNvPr id="667" name="Google Shape;667;p12"/>
          <p:cNvSpPr/>
          <p:nvPr/>
        </p:nvSpPr>
        <p:spPr>
          <a:xfrm>
            <a:off x="7008525" y="2233901"/>
            <a:ext cx="2572200" cy="7698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2400" b="1" i="0" u="none" strike="noStrike" cap="none">
                <a:solidFill>
                  <a:srgbClr val="000000"/>
                </a:solidFill>
                <a:latin typeface="Calibri"/>
                <a:ea typeface="Calibri"/>
                <a:cs typeface="Calibri"/>
                <a:sym typeface="Calibri"/>
              </a:rPr>
              <a:t>Importation</a:t>
            </a:r>
            <a:endParaRPr sz="2400" b="1" i="0" u="none" strike="noStrike" cap="none">
              <a:solidFill>
                <a:srgbClr val="000000"/>
              </a:solidFill>
              <a:latin typeface="Calibri"/>
              <a:ea typeface="Calibri"/>
              <a:cs typeface="Calibri"/>
              <a:sym typeface="Calibri"/>
            </a:endParaRPr>
          </a:p>
        </p:txBody>
      </p:sp>
      <p:cxnSp>
        <p:nvCxnSpPr>
          <p:cNvPr id="668" name="Google Shape;668;p12"/>
          <p:cNvCxnSpPr>
            <a:stCxn id="656" idx="3"/>
            <a:endCxn id="667" idx="1"/>
          </p:cNvCxnSpPr>
          <p:nvPr/>
        </p:nvCxnSpPr>
        <p:spPr>
          <a:xfrm rot="10800000" flipH="1">
            <a:off x="4886163" y="2618756"/>
            <a:ext cx="2122500" cy="496800"/>
          </a:xfrm>
          <a:prstGeom prst="straightConnector1">
            <a:avLst/>
          </a:prstGeom>
          <a:noFill/>
          <a:ln w="38100" cap="flat" cmpd="sng">
            <a:solidFill>
              <a:schemeClr val="accent4"/>
            </a:solidFill>
            <a:prstDash val="solid"/>
            <a:round/>
            <a:headEnd type="none" w="sm" len="sm"/>
            <a:tailEnd type="triangle" w="med" len="med"/>
          </a:ln>
        </p:spPr>
      </p:cxnSp>
      <p:cxnSp>
        <p:nvCxnSpPr>
          <p:cNvPr id="669" name="Google Shape;669;p12"/>
          <p:cNvCxnSpPr>
            <a:endCxn id="667" idx="1"/>
          </p:cNvCxnSpPr>
          <p:nvPr/>
        </p:nvCxnSpPr>
        <p:spPr>
          <a:xfrm rot="10800000" flipH="1">
            <a:off x="4966725" y="2618801"/>
            <a:ext cx="2041800" cy="1372500"/>
          </a:xfrm>
          <a:prstGeom prst="straightConnector1">
            <a:avLst/>
          </a:prstGeom>
          <a:noFill/>
          <a:ln w="38100" cap="flat" cmpd="sng">
            <a:solidFill>
              <a:schemeClr val="accent4"/>
            </a:solidFill>
            <a:prstDash val="solid"/>
            <a:round/>
            <a:headEnd type="none" w="sm" len="sm"/>
            <a:tailEnd type="triangle" w="med" len="med"/>
          </a:ln>
        </p:spPr>
      </p:cxnSp>
      <p:cxnSp>
        <p:nvCxnSpPr>
          <p:cNvPr id="670" name="Google Shape;670;p12"/>
          <p:cNvCxnSpPr/>
          <p:nvPr/>
        </p:nvCxnSpPr>
        <p:spPr>
          <a:xfrm>
            <a:off x="1464116" y="3015258"/>
            <a:ext cx="2615700" cy="0"/>
          </a:xfrm>
          <a:prstGeom prst="straightConnector1">
            <a:avLst/>
          </a:prstGeom>
          <a:noFill/>
          <a:ln w="38100" cap="flat" cmpd="sng">
            <a:solidFill>
              <a:schemeClr val="accent4"/>
            </a:solidFill>
            <a:prstDash val="solid"/>
            <a:round/>
            <a:headEnd type="none" w="sm" len="sm"/>
            <a:tailEnd type="triangle" w="med" len="med"/>
          </a:ln>
        </p:spPr>
      </p:cxnSp>
      <p:sp>
        <p:nvSpPr>
          <p:cNvPr id="671" name="Google Shape;671;p12"/>
          <p:cNvSpPr/>
          <p:nvPr/>
        </p:nvSpPr>
        <p:spPr>
          <a:xfrm>
            <a:off x="15181000" y="1767427"/>
            <a:ext cx="2220600" cy="8310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GB" sz="2600" b="1" i="0" u="none" strike="noStrike" cap="none">
                <a:solidFill>
                  <a:srgbClr val="000000"/>
                </a:solidFill>
                <a:latin typeface="Calibri"/>
                <a:ea typeface="Calibri"/>
                <a:cs typeface="Calibri"/>
                <a:sym typeface="Calibri"/>
              </a:rPr>
              <a:t>Serveur de</a:t>
            </a:r>
            <a:r>
              <a:rPr lang="en-GB" sz="2600" b="0" i="0" u="none" strike="noStrike" cap="none">
                <a:solidFill>
                  <a:srgbClr val="000000"/>
                </a:solidFill>
                <a:latin typeface="Calibri"/>
                <a:ea typeface="Calibri"/>
                <a:cs typeface="Calibri"/>
                <a:sym typeface="Calibri"/>
              </a:rPr>
              <a:t> </a:t>
            </a:r>
            <a:r>
              <a:rPr lang="en-GB" sz="2600" b="1" i="0" u="none" strike="noStrike" cap="none">
                <a:solidFill>
                  <a:srgbClr val="000000"/>
                </a:solidFill>
                <a:latin typeface="Calibri"/>
                <a:ea typeface="Calibri"/>
                <a:cs typeface="Calibri"/>
                <a:sym typeface="Calibri"/>
              </a:rPr>
              <a:t>stockage</a:t>
            </a:r>
            <a:endParaRPr sz="2600" b="1" i="0" u="none" strike="noStrike" cap="none">
              <a:solidFill>
                <a:srgbClr val="000000"/>
              </a:solidFill>
              <a:latin typeface="Calibri"/>
              <a:ea typeface="Calibri"/>
              <a:cs typeface="Calibri"/>
              <a:sym typeface="Calibri"/>
            </a:endParaRPr>
          </a:p>
        </p:txBody>
      </p:sp>
      <p:grpSp>
        <p:nvGrpSpPr>
          <p:cNvPr id="672" name="Google Shape;672;p12"/>
          <p:cNvGrpSpPr/>
          <p:nvPr/>
        </p:nvGrpSpPr>
        <p:grpSpPr>
          <a:xfrm>
            <a:off x="5251375" y="8728761"/>
            <a:ext cx="478140" cy="1006661"/>
            <a:chOff x="9563100" y="1789892"/>
            <a:chExt cx="1681954" cy="2482249"/>
          </a:xfrm>
        </p:grpSpPr>
        <p:sp>
          <p:nvSpPr>
            <p:cNvPr id="673" name="Google Shape;673;p12"/>
            <p:cNvSpPr/>
            <p:nvPr/>
          </p:nvSpPr>
          <p:spPr>
            <a:xfrm>
              <a:off x="9563100" y="1789892"/>
              <a:ext cx="1681954" cy="2482249"/>
            </a:xfrm>
            <a:prstGeom prst="roundRect">
              <a:avLst>
                <a:gd name="adj" fmla="val 11004"/>
              </a:avLst>
            </a:prstGeom>
            <a:solidFill>
              <a:srgbClr val="C55A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74" name="Google Shape;674;p12"/>
            <p:cNvSpPr/>
            <p:nvPr/>
          </p:nvSpPr>
          <p:spPr>
            <a:xfrm>
              <a:off x="9654613" y="1902159"/>
              <a:ext cx="1498927" cy="2142791"/>
            </a:xfrm>
            <a:prstGeom prst="roundRect">
              <a:avLst>
                <a:gd name="adj" fmla="val 11004"/>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75" name="Google Shape;675;p12"/>
            <p:cNvSpPr/>
            <p:nvPr/>
          </p:nvSpPr>
          <p:spPr>
            <a:xfrm>
              <a:off x="10276681" y="4100188"/>
              <a:ext cx="248444" cy="114057"/>
            </a:xfrm>
            <a:prstGeom prst="roundRect">
              <a:avLst>
                <a:gd name="adj" fmla="val 16667"/>
              </a:avLst>
            </a:prstGeom>
            <a:solidFill>
              <a:srgbClr val="833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76" name="Google Shape;676;p12"/>
            <p:cNvSpPr/>
            <p:nvPr/>
          </p:nvSpPr>
          <p:spPr>
            <a:xfrm>
              <a:off x="10360027" y="1806957"/>
              <a:ext cx="74611" cy="74611"/>
            </a:xfrm>
            <a:prstGeom prst="ellipse">
              <a:avLst/>
            </a:prstGeom>
            <a:solidFill>
              <a:srgbClr val="833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677" name="Google Shape;677;p12" descr="Monitor"/>
          <p:cNvSpPr/>
          <p:nvPr/>
        </p:nvSpPr>
        <p:spPr>
          <a:xfrm>
            <a:off x="5022049" y="7548006"/>
            <a:ext cx="911748" cy="905012"/>
          </a:xfrm>
          <a:custGeom>
            <a:avLst/>
            <a:gdLst/>
            <a:ahLst/>
            <a:cxnLst/>
            <a:rect l="l" t="t" r="r" b="b"/>
            <a:pathLst>
              <a:path w="1397720" h="1188062" extrusionOk="0">
                <a:moveTo>
                  <a:pt x="1292892" y="873576"/>
                </a:moveTo>
                <a:lnTo>
                  <a:pt x="104829" y="873576"/>
                </a:lnTo>
                <a:lnTo>
                  <a:pt x="104829" y="104829"/>
                </a:lnTo>
                <a:lnTo>
                  <a:pt x="1292892" y="104829"/>
                </a:lnTo>
                <a:lnTo>
                  <a:pt x="1292892" y="873576"/>
                </a:lnTo>
                <a:close/>
                <a:moveTo>
                  <a:pt x="1327835" y="0"/>
                </a:moveTo>
                <a:lnTo>
                  <a:pt x="69886" y="0"/>
                </a:lnTo>
                <a:cubicBezTo>
                  <a:pt x="31449" y="0"/>
                  <a:pt x="0" y="31449"/>
                  <a:pt x="0" y="69886"/>
                </a:cubicBezTo>
                <a:lnTo>
                  <a:pt x="0" y="908519"/>
                </a:lnTo>
                <a:cubicBezTo>
                  <a:pt x="0" y="946956"/>
                  <a:pt x="31449" y="978405"/>
                  <a:pt x="69886" y="978405"/>
                </a:cubicBezTo>
                <a:lnTo>
                  <a:pt x="559088" y="978405"/>
                </a:lnTo>
                <a:lnTo>
                  <a:pt x="559088" y="1083234"/>
                </a:lnTo>
                <a:lnTo>
                  <a:pt x="384373" y="1083234"/>
                </a:lnTo>
                <a:lnTo>
                  <a:pt x="384373" y="1188063"/>
                </a:lnTo>
                <a:lnTo>
                  <a:pt x="1013348" y="1188063"/>
                </a:lnTo>
                <a:lnTo>
                  <a:pt x="1013348" y="1083234"/>
                </a:lnTo>
                <a:lnTo>
                  <a:pt x="838633" y="1083234"/>
                </a:lnTo>
                <a:lnTo>
                  <a:pt x="838633" y="978405"/>
                </a:lnTo>
                <a:lnTo>
                  <a:pt x="1327835" y="978405"/>
                </a:lnTo>
                <a:cubicBezTo>
                  <a:pt x="1366272" y="978405"/>
                  <a:pt x="1397721" y="946956"/>
                  <a:pt x="1397721" y="908519"/>
                </a:cubicBezTo>
                <a:lnTo>
                  <a:pt x="1397721" y="69886"/>
                </a:lnTo>
                <a:cubicBezTo>
                  <a:pt x="1397721" y="31449"/>
                  <a:pt x="1366272" y="0"/>
                  <a:pt x="1327835" y="0"/>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78" name="Google Shape;678;p12"/>
          <p:cNvGrpSpPr/>
          <p:nvPr/>
        </p:nvGrpSpPr>
        <p:grpSpPr>
          <a:xfrm>
            <a:off x="5010338" y="6547265"/>
            <a:ext cx="1045894" cy="630267"/>
            <a:chOff x="6938330" y="2061079"/>
            <a:chExt cx="690086" cy="368901"/>
          </a:xfrm>
        </p:grpSpPr>
        <p:sp>
          <p:nvSpPr>
            <p:cNvPr id="679" name="Google Shape;679;p12"/>
            <p:cNvSpPr/>
            <p:nvPr/>
          </p:nvSpPr>
          <p:spPr>
            <a:xfrm>
              <a:off x="7407722" y="2061079"/>
              <a:ext cx="142875" cy="142875"/>
            </a:xfrm>
            <a:custGeom>
              <a:avLst/>
              <a:gdLst/>
              <a:ahLst/>
              <a:cxnLst/>
              <a:rect l="l" t="t" r="r" b="b"/>
              <a:pathLst>
                <a:path w="142875" h="142875" extrusionOk="0">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0" name="Google Shape;680;p12"/>
            <p:cNvSpPr/>
            <p:nvPr/>
          </p:nvSpPr>
          <p:spPr>
            <a:xfrm>
              <a:off x="7012530" y="2061079"/>
              <a:ext cx="142875" cy="142875"/>
            </a:xfrm>
            <a:custGeom>
              <a:avLst/>
              <a:gdLst/>
              <a:ahLst/>
              <a:cxnLst/>
              <a:rect l="l" t="t" r="r" b="b"/>
              <a:pathLst>
                <a:path w="142875" h="142875" extrusionOk="0">
                  <a:moveTo>
                    <a:pt x="148209" y="74104"/>
                  </a:moveTo>
                  <a:cubicBezTo>
                    <a:pt x="148209" y="115031"/>
                    <a:pt x="115031" y="148209"/>
                    <a:pt x="74105" y="148209"/>
                  </a:cubicBezTo>
                  <a:cubicBezTo>
                    <a:pt x="33178" y="148209"/>
                    <a:pt x="0" y="115031"/>
                    <a:pt x="0" y="74104"/>
                  </a:cubicBezTo>
                  <a:cubicBezTo>
                    <a:pt x="0" y="33178"/>
                    <a:pt x="33178" y="0"/>
                    <a:pt x="74105" y="0"/>
                  </a:cubicBezTo>
                  <a:cubicBezTo>
                    <a:pt x="115031" y="0"/>
                    <a:pt x="148209" y="33178"/>
                    <a:pt x="148209" y="74104"/>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1" name="Google Shape;681;p12"/>
            <p:cNvSpPr/>
            <p:nvPr/>
          </p:nvSpPr>
          <p:spPr>
            <a:xfrm>
              <a:off x="7361716" y="2229385"/>
              <a:ext cx="266700" cy="142875"/>
            </a:xfrm>
            <a:custGeom>
              <a:avLst/>
              <a:gdLst/>
              <a:ahLst/>
              <a:cxnLst/>
              <a:rect l="l" t="t" r="r" b="b"/>
              <a:pathLst>
                <a:path w="266700" h="142875" extrusionOk="0">
                  <a:moveTo>
                    <a:pt x="253556" y="44101"/>
                  </a:moveTo>
                  <a:cubicBezTo>
                    <a:pt x="232176" y="27474"/>
                    <a:pt x="207446" y="15679"/>
                    <a:pt x="181070" y="9526"/>
                  </a:cubicBezTo>
                  <a:cubicBezTo>
                    <a:pt x="161246" y="3734"/>
                    <a:pt x="140756" y="532"/>
                    <a:pt x="120110" y="1"/>
                  </a:cubicBezTo>
                  <a:cubicBezTo>
                    <a:pt x="99448" y="-46"/>
                    <a:pt x="78906" y="3169"/>
                    <a:pt x="59246" y="9526"/>
                  </a:cubicBezTo>
                  <a:cubicBezTo>
                    <a:pt x="39570" y="14764"/>
                    <a:pt x="20765" y="22851"/>
                    <a:pt x="3429" y="33529"/>
                  </a:cubicBezTo>
                  <a:lnTo>
                    <a:pt x="0" y="37434"/>
                  </a:lnTo>
                  <a:cubicBezTo>
                    <a:pt x="27693" y="44909"/>
                    <a:pt x="53604" y="57865"/>
                    <a:pt x="76200" y="75534"/>
                  </a:cubicBezTo>
                  <a:cubicBezTo>
                    <a:pt x="93960" y="88582"/>
                    <a:pt x="104321" y="109409"/>
                    <a:pt x="104013" y="131446"/>
                  </a:cubicBezTo>
                  <a:lnTo>
                    <a:pt x="104013" y="148400"/>
                  </a:lnTo>
                  <a:lnTo>
                    <a:pt x="268319" y="148400"/>
                  </a:lnTo>
                  <a:lnTo>
                    <a:pt x="268319" y="73819"/>
                  </a:lnTo>
                  <a:cubicBezTo>
                    <a:pt x="268644" y="62075"/>
                    <a:pt x="263111" y="50937"/>
                    <a:pt x="253556" y="44101"/>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2" name="Google Shape;682;p12"/>
            <p:cNvSpPr/>
            <p:nvPr/>
          </p:nvSpPr>
          <p:spPr>
            <a:xfrm>
              <a:off x="6938330" y="2229385"/>
              <a:ext cx="266700" cy="142875"/>
            </a:xfrm>
            <a:custGeom>
              <a:avLst/>
              <a:gdLst/>
              <a:ahLst/>
              <a:cxnLst/>
              <a:rect l="l" t="t" r="r" b="b"/>
              <a:pathLst>
                <a:path w="266700" h="142875" extrusionOk="0">
                  <a:moveTo>
                    <a:pt x="164687" y="131446"/>
                  </a:moveTo>
                  <a:cubicBezTo>
                    <a:pt x="164702" y="109990"/>
                    <a:pt x="174570" y="89728"/>
                    <a:pt x="191453" y="76486"/>
                  </a:cubicBezTo>
                  <a:lnTo>
                    <a:pt x="192500" y="75534"/>
                  </a:lnTo>
                  <a:lnTo>
                    <a:pt x="193739" y="74677"/>
                  </a:lnTo>
                  <a:cubicBezTo>
                    <a:pt x="216602" y="58406"/>
                    <a:pt x="241905" y="45867"/>
                    <a:pt x="268700" y="37529"/>
                  </a:cubicBezTo>
                  <a:cubicBezTo>
                    <a:pt x="266795" y="35529"/>
                    <a:pt x="264986" y="33433"/>
                    <a:pt x="263271" y="31338"/>
                  </a:cubicBezTo>
                  <a:cubicBezTo>
                    <a:pt x="246372" y="21520"/>
                    <a:pt x="228152" y="14175"/>
                    <a:pt x="209169" y="9526"/>
                  </a:cubicBezTo>
                  <a:cubicBezTo>
                    <a:pt x="189376" y="3742"/>
                    <a:pt x="168918" y="541"/>
                    <a:pt x="148304" y="1"/>
                  </a:cubicBezTo>
                  <a:cubicBezTo>
                    <a:pt x="127609" y="-53"/>
                    <a:pt x="107036" y="3162"/>
                    <a:pt x="87344" y="9526"/>
                  </a:cubicBezTo>
                  <a:cubicBezTo>
                    <a:pt x="61338" y="16700"/>
                    <a:pt x="36801" y="28404"/>
                    <a:pt x="14859" y="44101"/>
                  </a:cubicBezTo>
                  <a:cubicBezTo>
                    <a:pt x="5620" y="51212"/>
                    <a:pt x="146" y="62162"/>
                    <a:pt x="0" y="73819"/>
                  </a:cubicBezTo>
                  <a:lnTo>
                    <a:pt x="0" y="148400"/>
                  </a:lnTo>
                  <a:lnTo>
                    <a:pt x="164687" y="148400"/>
                  </a:lnTo>
                  <a:close/>
                </a:path>
              </a:pathLst>
            </a:custGeom>
            <a:solidFill>
              <a:srgbClr val="C55A1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3" name="Google Shape;683;p12"/>
            <p:cNvSpPr/>
            <p:nvPr/>
          </p:nvSpPr>
          <p:spPr>
            <a:xfrm>
              <a:off x="7135973" y="2287105"/>
              <a:ext cx="295275" cy="142875"/>
            </a:xfrm>
            <a:custGeom>
              <a:avLst/>
              <a:gdLst/>
              <a:ahLst/>
              <a:cxnLst/>
              <a:rect l="l" t="t" r="r" b="b"/>
              <a:pathLst>
                <a:path w="295275" h="142875" extrusionOk="0">
                  <a:moveTo>
                    <a:pt x="0" y="147830"/>
                  </a:moveTo>
                  <a:lnTo>
                    <a:pt x="0" y="73725"/>
                  </a:lnTo>
                  <a:cubicBezTo>
                    <a:pt x="45" y="62070"/>
                    <a:pt x="5544" y="51107"/>
                    <a:pt x="14859" y="44103"/>
                  </a:cubicBezTo>
                  <a:cubicBezTo>
                    <a:pt x="36757" y="28332"/>
                    <a:pt x="61308" y="16621"/>
                    <a:pt x="87344" y="9527"/>
                  </a:cubicBezTo>
                  <a:cubicBezTo>
                    <a:pt x="106995" y="3128"/>
                    <a:pt x="127543" y="-88"/>
                    <a:pt x="148209" y="2"/>
                  </a:cubicBezTo>
                  <a:cubicBezTo>
                    <a:pt x="168859" y="487"/>
                    <a:pt x="189355" y="3690"/>
                    <a:pt x="209169" y="9527"/>
                  </a:cubicBezTo>
                  <a:cubicBezTo>
                    <a:pt x="235573" y="15599"/>
                    <a:pt x="260319" y="27402"/>
                    <a:pt x="281654" y="44103"/>
                  </a:cubicBezTo>
                  <a:cubicBezTo>
                    <a:pt x="291244" y="50876"/>
                    <a:pt x="296819" y="61990"/>
                    <a:pt x="296513" y="73725"/>
                  </a:cubicBezTo>
                  <a:lnTo>
                    <a:pt x="296513" y="147830"/>
                  </a:lnTo>
                  <a:close/>
                </a:path>
              </a:pathLst>
            </a:custGeom>
            <a:solidFill>
              <a:srgbClr val="C55A1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4" name="Google Shape;684;p12"/>
            <p:cNvSpPr/>
            <p:nvPr/>
          </p:nvSpPr>
          <p:spPr>
            <a:xfrm>
              <a:off x="7210078" y="2118705"/>
              <a:ext cx="142875" cy="142875"/>
            </a:xfrm>
            <a:custGeom>
              <a:avLst/>
              <a:gdLst/>
              <a:ahLst/>
              <a:cxnLst/>
              <a:rect l="l" t="t" r="r" b="b"/>
              <a:pathLst>
                <a:path w="142875" h="142875" extrusionOk="0">
                  <a:moveTo>
                    <a:pt x="148209" y="74105"/>
                  </a:moveTo>
                  <a:cubicBezTo>
                    <a:pt x="148209" y="115031"/>
                    <a:pt x="115031" y="148209"/>
                    <a:pt x="74105" y="148209"/>
                  </a:cubicBezTo>
                  <a:cubicBezTo>
                    <a:pt x="33178" y="148209"/>
                    <a:pt x="0" y="115031"/>
                    <a:pt x="0" y="74105"/>
                  </a:cubicBezTo>
                  <a:cubicBezTo>
                    <a:pt x="0" y="33178"/>
                    <a:pt x="33178" y="0"/>
                    <a:pt x="74105" y="0"/>
                  </a:cubicBezTo>
                  <a:cubicBezTo>
                    <a:pt x="115031" y="0"/>
                    <a:pt x="148209" y="33178"/>
                    <a:pt x="148209" y="74105"/>
                  </a:cubicBezTo>
                  <a:close/>
                </a:path>
              </a:pathLst>
            </a:custGeom>
            <a:solidFill>
              <a:srgbClr val="C55A1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685" name="Google Shape;685;p12"/>
          <p:cNvSpPr txBox="1"/>
          <p:nvPr/>
        </p:nvSpPr>
        <p:spPr>
          <a:xfrm>
            <a:off x="2624816" y="7643475"/>
            <a:ext cx="2041800" cy="1323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000000"/>
                </a:solidFill>
                <a:latin typeface="Arial"/>
                <a:ea typeface="Arial"/>
                <a:cs typeface="Arial"/>
                <a:sym typeface="Arial"/>
              </a:rPr>
              <a:t>END</a:t>
            </a:r>
            <a:endParaRPr dirty="0"/>
          </a:p>
          <a:p>
            <a:pPr marL="0" marR="0" lvl="0" indent="0" algn="ctr" rtl="0">
              <a:lnSpc>
                <a:spcPct val="100000"/>
              </a:lnSpc>
              <a:spcBef>
                <a:spcPts val="0"/>
              </a:spcBef>
              <a:spcAft>
                <a:spcPts val="0"/>
              </a:spcAft>
              <a:buClr>
                <a:srgbClr val="000000"/>
              </a:buClr>
              <a:buSzPts val="2000"/>
              <a:buFont typeface="Arial"/>
              <a:buNone/>
            </a:pPr>
            <a:r>
              <a:rPr lang="en-GB" sz="2000" b="1" i="0" u="none" strike="noStrike" cap="none" dirty="0">
                <a:solidFill>
                  <a:srgbClr val="000000"/>
                </a:solidFill>
                <a:latin typeface="Arial"/>
                <a:ea typeface="Arial"/>
                <a:cs typeface="Arial"/>
                <a:sym typeface="Arial"/>
              </a:rPr>
              <a:t>USERS</a:t>
            </a:r>
            <a:endParaRPr sz="2000" b="1"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GB" sz="2000" b="1" dirty="0"/>
              <a:t>(Decision makers,...)</a:t>
            </a:r>
            <a:endParaRPr sz="2000" b="1" dirty="0"/>
          </a:p>
        </p:txBody>
      </p:sp>
      <p:sp>
        <p:nvSpPr>
          <p:cNvPr id="686" name="Google Shape;686;p12"/>
          <p:cNvSpPr/>
          <p:nvPr/>
        </p:nvSpPr>
        <p:spPr>
          <a:xfrm rot="10800000">
            <a:off x="4594663" y="6928384"/>
            <a:ext cx="519000" cy="2593200"/>
          </a:xfrm>
          <a:prstGeom prst="rightBrace">
            <a:avLst>
              <a:gd name="adj1" fmla="val 127095"/>
              <a:gd name="adj2" fmla="val 50000"/>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7" name="Google Shape;687;p12"/>
          <p:cNvSpPr/>
          <p:nvPr/>
        </p:nvSpPr>
        <p:spPr>
          <a:xfrm>
            <a:off x="11589269" y="7088145"/>
            <a:ext cx="2729400" cy="6243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GB" sz="2600" b="1" i="0" u="none" strike="noStrike" cap="none">
                <a:solidFill>
                  <a:srgbClr val="000000"/>
                </a:solidFill>
                <a:latin typeface="Calibri"/>
                <a:ea typeface="Calibri"/>
                <a:cs typeface="Calibri"/>
                <a:sym typeface="Calibri"/>
              </a:rPr>
              <a:t>Couche Service</a:t>
            </a:r>
            <a:endParaRPr sz="2600" b="1" i="0" u="none" strike="noStrike" cap="none">
              <a:solidFill>
                <a:srgbClr val="000000"/>
              </a:solidFill>
              <a:latin typeface="Calibri"/>
              <a:ea typeface="Calibri"/>
              <a:cs typeface="Calibri"/>
              <a:sym typeface="Calibri"/>
            </a:endParaRPr>
          </a:p>
        </p:txBody>
      </p:sp>
      <p:sp>
        <p:nvSpPr>
          <p:cNvPr id="688" name="Google Shape;688;p12"/>
          <p:cNvSpPr txBox="1"/>
          <p:nvPr/>
        </p:nvSpPr>
        <p:spPr>
          <a:xfrm>
            <a:off x="94516" y="3444243"/>
            <a:ext cx="1524600" cy="738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2100" b="0" i="0" u="none" strike="noStrike" cap="none">
                <a:solidFill>
                  <a:srgbClr val="CC4125"/>
                </a:solidFill>
                <a:latin typeface="Calibri"/>
                <a:ea typeface="Calibri"/>
                <a:cs typeface="Calibri"/>
                <a:sym typeface="Calibri"/>
              </a:rPr>
              <a:t>Plusieurs producteurs </a:t>
            </a:r>
            <a:endParaRPr sz="2100">
              <a:solidFill>
                <a:srgbClr val="CC4125"/>
              </a:solidFill>
            </a:endParaRPr>
          </a:p>
        </p:txBody>
      </p:sp>
      <p:cxnSp>
        <p:nvCxnSpPr>
          <p:cNvPr id="689" name="Google Shape;689;p12"/>
          <p:cNvCxnSpPr>
            <a:endCxn id="667" idx="1"/>
          </p:cNvCxnSpPr>
          <p:nvPr/>
        </p:nvCxnSpPr>
        <p:spPr>
          <a:xfrm rot="10800000" flipH="1">
            <a:off x="4926525" y="2618801"/>
            <a:ext cx="2082000" cy="2422200"/>
          </a:xfrm>
          <a:prstGeom prst="straightConnector1">
            <a:avLst/>
          </a:prstGeom>
          <a:noFill/>
          <a:ln w="38100" cap="flat" cmpd="sng">
            <a:solidFill>
              <a:srgbClr val="342524"/>
            </a:solidFill>
            <a:prstDash val="solid"/>
            <a:round/>
            <a:headEnd type="none" w="sm" len="sm"/>
            <a:tailEnd type="triangle" w="med" len="med"/>
          </a:ln>
        </p:spPr>
      </p:cxnSp>
      <p:cxnSp>
        <p:nvCxnSpPr>
          <p:cNvPr id="690" name="Google Shape;690;p12"/>
          <p:cNvCxnSpPr>
            <a:stCxn id="667" idx="2"/>
            <a:endCxn id="654" idx="0"/>
          </p:cNvCxnSpPr>
          <p:nvPr/>
        </p:nvCxnSpPr>
        <p:spPr>
          <a:xfrm>
            <a:off x="8294625" y="3003701"/>
            <a:ext cx="731700" cy="333900"/>
          </a:xfrm>
          <a:prstGeom prst="straightConnector1">
            <a:avLst/>
          </a:prstGeom>
          <a:noFill/>
          <a:ln w="38100" cap="flat" cmpd="sng">
            <a:solidFill>
              <a:srgbClr val="392A22"/>
            </a:solidFill>
            <a:prstDash val="solid"/>
            <a:round/>
            <a:headEnd type="none" w="med" len="med"/>
            <a:tailEnd type="triangle" w="med" len="med"/>
          </a:ln>
        </p:spPr>
      </p:cxnSp>
      <p:cxnSp>
        <p:nvCxnSpPr>
          <p:cNvPr id="691" name="Google Shape;691;p12"/>
          <p:cNvCxnSpPr/>
          <p:nvPr/>
        </p:nvCxnSpPr>
        <p:spPr>
          <a:xfrm>
            <a:off x="9190050" y="4080589"/>
            <a:ext cx="731700" cy="333900"/>
          </a:xfrm>
          <a:prstGeom prst="straightConnector1">
            <a:avLst/>
          </a:prstGeom>
          <a:noFill/>
          <a:ln w="38100" cap="flat" cmpd="sng">
            <a:solidFill>
              <a:srgbClr val="392A22"/>
            </a:solidFill>
            <a:prstDash val="solid"/>
            <a:round/>
            <a:headEnd type="none" w="med" len="med"/>
            <a:tailEnd type="triangle" w="med" len="med"/>
          </a:ln>
        </p:spPr>
      </p:cxnSp>
      <p:cxnSp>
        <p:nvCxnSpPr>
          <p:cNvPr id="692" name="Google Shape;692;p12"/>
          <p:cNvCxnSpPr/>
          <p:nvPr/>
        </p:nvCxnSpPr>
        <p:spPr>
          <a:xfrm>
            <a:off x="11222225" y="5113139"/>
            <a:ext cx="731700" cy="333900"/>
          </a:xfrm>
          <a:prstGeom prst="straightConnector1">
            <a:avLst/>
          </a:prstGeom>
          <a:noFill/>
          <a:ln w="38100" cap="flat" cmpd="sng">
            <a:solidFill>
              <a:srgbClr val="392A22"/>
            </a:solidFill>
            <a:prstDash val="solid"/>
            <a:round/>
            <a:headEnd type="none" w="med" len="med"/>
            <a:tailEnd type="triangle" w="med" len="med"/>
          </a:ln>
        </p:spPr>
      </p:cxnSp>
      <p:grpSp>
        <p:nvGrpSpPr>
          <p:cNvPr id="693" name="Google Shape;693;p12"/>
          <p:cNvGrpSpPr/>
          <p:nvPr/>
        </p:nvGrpSpPr>
        <p:grpSpPr>
          <a:xfrm>
            <a:off x="15381816" y="3237069"/>
            <a:ext cx="1209458" cy="1209472"/>
            <a:chOff x="3886200" y="4981573"/>
            <a:chExt cx="1924050" cy="1633539"/>
          </a:xfrm>
        </p:grpSpPr>
        <p:sp>
          <p:nvSpPr>
            <p:cNvPr id="694" name="Google Shape;694;p12"/>
            <p:cNvSpPr/>
            <p:nvPr/>
          </p:nvSpPr>
          <p:spPr>
            <a:xfrm>
              <a:off x="3886200" y="6081712"/>
              <a:ext cx="1924050" cy="533400"/>
            </a:xfrm>
            <a:prstGeom prst="flowChartMagneticDisk">
              <a:avLst/>
            </a:prstGeom>
            <a:solidFill>
              <a:srgbClr val="FF9900"/>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5" name="Google Shape;695;p12"/>
            <p:cNvSpPr/>
            <p:nvPr/>
          </p:nvSpPr>
          <p:spPr>
            <a:xfrm>
              <a:off x="3886200" y="5714999"/>
              <a:ext cx="1924050" cy="533400"/>
            </a:xfrm>
            <a:prstGeom prst="flowChartMagneticDisk">
              <a:avLst/>
            </a:prstGeom>
            <a:solidFill>
              <a:srgbClr val="FF9900"/>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6" name="Google Shape;696;p12"/>
            <p:cNvSpPr/>
            <p:nvPr/>
          </p:nvSpPr>
          <p:spPr>
            <a:xfrm>
              <a:off x="3886200" y="5348286"/>
              <a:ext cx="1924050" cy="533400"/>
            </a:xfrm>
            <a:prstGeom prst="flowChartMagneticDisk">
              <a:avLst/>
            </a:prstGeom>
            <a:solidFill>
              <a:srgbClr val="FF9900"/>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7" name="Google Shape;697;p12"/>
            <p:cNvSpPr/>
            <p:nvPr/>
          </p:nvSpPr>
          <p:spPr>
            <a:xfrm>
              <a:off x="3886200" y="4981573"/>
              <a:ext cx="1924050" cy="533400"/>
            </a:xfrm>
            <a:prstGeom prst="flowChartMagneticDisk">
              <a:avLst/>
            </a:prstGeom>
            <a:solidFill>
              <a:srgbClr val="FF9900"/>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698" name="Google Shape;698;p12"/>
          <p:cNvSpPr/>
          <p:nvPr/>
        </p:nvSpPr>
        <p:spPr>
          <a:xfrm>
            <a:off x="14924625" y="8143322"/>
            <a:ext cx="2572200" cy="7698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400" b="1">
                <a:latin typeface="Calibri"/>
                <a:ea typeface="Calibri"/>
                <a:cs typeface="Calibri"/>
                <a:sym typeface="Calibri"/>
              </a:rPr>
              <a:t>Analyse</a:t>
            </a:r>
            <a:endParaRPr sz="2400" b="1" i="0" u="none" strike="noStrike" cap="none">
              <a:solidFill>
                <a:srgbClr val="000000"/>
              </a:solidFill>
              <a:latin typeface="Calibri"/>
              <a:ea typeface="Calibri"/>
              <a:cs typeface="Calibri"/>
              <a:sym typeface="Calibri"/>
            </a:endParaRPr>
          </a:p>
        </p:txBody>
      </p:sp>
      <p:sp>
        <p:nvSpPr>
          <p:cNvPr id="699" name="Google Shape;699;p12"/>
          <p:cNvSpPr/>
          <p:nvPr/>
        </p:nvSpPr>
        <p:spPr>
          <a:xfrm>
            <a:off x="11648025" y="8143322"/>
            <a:ext cx="2572200" cy="7698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400" b="1">
                <a:latin typeface="Calibri"/>
                <a:ea typeface="Calibri"/>
                <a:cs typeface="Calibri"/>
                <a:sym typeface="Calibri"/>
              </a:rPr>
              <a:t>Interprétation</a:t>
            </a:r>
            <a:endParaRPr sz="2400" b="1" i="0" u="none" strike="noStrike" cap="none">
              <a:solidFill>
                <a:srgbClr val="000000"/>
              </a:solidFill>
              <a:latin typeface="Calibri"/>
              <a:ea typeface="Calibri"/>
              <a:cs typeface="Calibri"/>
              <a:sym typeface="Calibri"/>
            </a:endParaRPr>
          </a:p>
        </p:txBody>
      </p:sp>
      <p:sp>
        <p:nvSpPr>
          <p:cNvPr id="700" name="Google Shape;700;p12"/>
          <p:cNvSpPr/>
          <p:nvPr/>
        </p:nvSpPr>
        <p:spPr>
          <a:xfrm>
            <a:off x="8370950" y="8133572"/>
            <a:ext cx="2572200" cy="769800"/>
          </a:xfrm>
          <a:prstGeom prst="roundRect">
            <a:avLst>
              <a:gd name="adj" fmla="val 16667"/>
            </a:avLst>
          </a:prstGeom>
          <a:solidFill>
            <a:srgbClr val="ABD4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400" b="1">
                <a:latin typeface="Calibri"/>
                <a:ea typeface="Calibri"/>
                <a:cs typeface="Calibri"/>
                <a:sym typeface="Calibri"/>
              </a:rPr>
              <a:t>Visualisation</a:t>
            </a:r>
            <a:endParaRPr sz="2400" b="1" i="0" u="none" strike="noStrike" cap="none">
              <a:solidFill>
                <a:srgbClr val="000000"/>
              </a:solidFill>
              <a:latin typeface="Calibri"/>
              <a:ea typeface="Calibri"/>
              <a:cs typeface="Calibri"/>
              <a:sym typeface="Calibri"/>
            </a:endParaRPr>
          </a:p>
        </p:txBody>
      </p:sp>
      <p:cxnSp>
        <p:nvCxnSpPr>
          <p:cNvPr id="701" name="Google Shape;701;p12"/>
          <p:cNvCxnSpPr/>
          <p:nvPr/>
        </p:nvCxnSpPr>
        <p:spPr>
          <a:xfrm>
            <a:off x="16204125" y="5269622"/>
            <a:ext cx="6600" cy="2949900"/>
          </a:xfrm>
          <a:prstGeom prst="straightConnector1">
            <a:avLst/>
          </a:prstGeom>
          <a:noFill/>
          <a:ln w="38100" cap="flat" cmpd="sng">
            <a:solidFill>
              <a:srgbClr val="342524"/>
            </a:solidFill>
            <a:prstDash val="solid"/>
            <a:round/>
            <a:headEnd type="none" w="sm" len="sm"/>
            <a:tailEnd type="triangle" w="med" len="med"/>
          </a:ln>
        </p:spPr>
      </p:cxnSp>
      <p:cxnSp>
        <p:nvCxnSpPr>
          <p:cNvPr id="702" name="Google Shape;702;p12"/>
          <p:cNvCxnSpPr>
            <a:stCxn id="698" idx="1"/>
            <a:endCxn id="699" idx="3"/>
          </p:cNvCxnSpPr>
          <p:nvPr/>
        </p:nvCxnSpPr>
        <p:spPr>
          <a:xfrm rot="10800000">
            <a:off x="14220225" y="8528222"/>
            <a:ext cx="704400" cy="0"/>
          </a:xfrm>
          <a:prstGeom prst="straightConnector1">
            <a:avLst/>
          </a:prstGeom>
          <a:noFill/>
          <a:ln w="38100" cap="flat" cmpd="sng">
            <a:solidFill>
              <a:srgbClr val="342524"/>
            </a:solidFill>
            <a:prstDash val="solid"/>
            <a:round/>
            <a:headEnd type="none" w="med" len="med"/>
            <a:tailEnd type="triangle" w="med" len="med"/>
          </a:ln>
        </p:spPr>
      </p:cxnSp>
      <p:cxnSp>
        <p:nvCxnSpPr>
          <p:cNvPr id="703" name="Google Shape;703;p12"/>
          <p:cNvCxnSpPr/>
          <p:nvPr/>
        </p:nvCxnSpPr>
        <p:spPr>
          <a:xfrm rot="10800000">
            <a:off x="10943625" y="8528222"/>
            <a:ext cx="704400" cy="0"/>
          </a:xfrm>
          <a:prstGeom prst="straightConnector1">
            <a:avLst/>
          </a:prstGeom>
          <a:noFill/>
          <a:ln w="38100" cap="flat" cmpd="sng">
            <a:solidFill>
              <a:srgbClr val="342524"/>
            </a:solidFill>
            <a:prstDash val="solid"/>
            <a:round/>
            <a:headEnd type="none" w="med" len="med"/>
            <a:tailEnd type="triangle" w="med" len="med"/>
          </a:ln>
        </p:spPr>
      </p:cxnSp>
      <p:cxnSp>
        <p:nvCxnSpPr>
          <p:cNvPr id="704" name="Google Shape;704;p12"/>
          <p:cNvCxnSpPr/>
          <p:nvPr/>
        </p:nvCxnSpPr>
        <p:spPr>
          <a:xfrm rot="10800000">
            <a:off x="6233525" y="7226222"/>
            <a:ext cx="2002200" cy="1225800"/>
          </a:xfrm>
          <a:prstGeom prst="straightConnector1">
            <a:avLst/>
          </a:prstGeom>
          <a:noFill/>
          <a:ln w="38100" cap="flat" cmpd="sng">
            <a:solidFill>
              <a:srgbClr val="342524"/>
            </a:solidFill>
            <a:prstDash val="solid"/>
            <a:round/>
            <a:headEnd type="none" w="med" len="med"/>
            <a:tailEnd type="triangle" w="med" len="med"/>
          </a:ln>
        </p:spPr>
      </p:cxnSp>
      <p:cxnSp>
        <p:nvCxnSpPr>
          <p:cNvPr id="705" name="Google Shape;705;p12"/>
          <p:cNvCxnSpPr/>
          <p:nvPr/>
        </p:nvCxnSpPr>
        <p:spPr>
          <a:xfrm rot="10800000">
            <a:off x="6012650" y="8237672"/>
            <a:ext cx="2205900" cy="280800"/>
          </a:xfrm>
          <a:prstGeom prst="straightConnector1">
            <a:avLst/>
          </a:prstGeom>
          <a:noFill/>
          <a:ln w="38100" cap="flat" cmpd="sng">
            <a:solidFill>
              <a:srgbClr val="342524"/>
            </a:solidFill>
            <a:prstDash val="solid"/>
            <a:round/>
            <a:headEnd type="none" w="med" len="med"/>
            <a:tailEnd type="triangle" w="med" len="med"/>
          </a:ln>
        </p:spPr>
      </p:cxnSp>
      <p:cxnSp>
        <p:nvCxnSpPr>
          <p:cNvPr id="706" name="Google Shape;706;p12"/>
          <p:cNvCxnSpPr/>
          <p:nvPr/>
        </p:nvCxnSpPr>
        <p:spPr>
          <a:xfrm flipH="1">
            <a:off x="6041750" y="8518472"/>
            <a:ext cx="2176800" cy="759600"/>
          </a:xfrm>
          <a:prstGeom prst="straightConnector1">
            <a:avLst/>
          </a:prstGeom>
          <a:noFill/>
          <a:ln w="38100" cap="flat" cmpd="sng">
            <a:solidFill>
              <a:srgbClr val="342524"/>
            </a:solidFill>
            <a:prstDash val="solid"/>
            <a:round/>
            <a:headEnd type="none" w="med" len="med"/>
            <a:tailEnd type="triangle" w="med" len="med"/>
          </a:ln>
        </p:spPr>
      </p:cxnSp>
      <p:cxnSp>
        <p:nvCxnSpPr>
          <p:cNvPr id="2" name="Google Shape;690;p12">
            <a:extLst>
              <a:ext uri="{FF2B5EF4-FFF2-40B4-BE49-F238E27FC236}">
                <a16:creationId xmlns:a16="http://schemas.microsoft.com/office/drawing/2014/main" id="{D0341A5A-1314-46EB-EB98-35C235914B00}"/>
              </a:ext>
            </a:extLst>
          </p:cNvPr>
          <p:cNvCxnSpPr>
            <a:cxnSpLocks/>
            <a:stCxn id="660" idx="3"/>
            <a:endCxn id="644" idx="1"/>
          </p:cNvCxnSpPr>
          <p:nvPr/>
        </p:nvCxnSpPr>
        <p:spPr>
          <a:xfrm flipV="1">
            <a:off x="13410900" y="3900213"/>
            <a:ext cx="1312750" cy="1904712"/>
          </a:xfrm>
          <a:prstGeom prst="straightConnector1">
            <a:avLst/>
          </a:prstGeom>
          <a:noFill/>
          <a:ln w="38100" cap="flat" cmpd="sng">
            <a:solidFill>
              <a:srgbClr val="392A22"/>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13"/>
          <p:cNvSpPr txBox="1"/>
          <p:nvPr/>
        </p:nvSpPr>
        <p:spPr>
          <a:xfrm>
            <a:off x="174754" y="85926"/>
            <a:ext cx="16474946" cy="999889"/>
          </a:xfrm>
          <a:prstGeom prst="rect">
            <a:avLst/>
          </a:prstGeom>
          <a:noFill/>
          <a:ln>
            <a:noFill/>
          </a:ln>
        </p:spPr>
        <p:txBody>
          <a:bodyPr spcFirstLastPara="1" wrap="square" lIns="0" tIns="0" rIns="0" bIns="0" anchor="t" anchorCtr="0">
            <a:spAutoFit/>
          </a:bodyPr>
          <a:lstStyle/>
          <a:p>
            <a:pPr marL="0" marR="0" lvl="0" indent="0" algn="l" rtl="0">
              <a:lnSpc>
                <a:spcPct val="181604"/>
              </a:lnSpc>
              <a:spcBef>
                <a:spcPts val="0"/>
              </a:spcBef>
              <a:spcAft>
                <a:spcPts val="0"/>
              </a:spcAft>
              <a:buNone/>
            </a:pPr>
            <a:r>
              <a:rPr lang="en-GB" sz="4800" b="1" i="0" u="none" strike="noStrike" cap="none">
                <a:solidFill>
                  <a:srgbClr val="2A4B56"/>
                </a:solidFill>
                <a:latin typeface="Fira Sans"/>
                <a:ea typeface="Fira Sans"/>
                <a:cs typeface="Fira Sans"/>
                <a:sym typeface="Fira Sans"/>
              </a:rPr>
              <a:t>Résultats d’analyses</a:t>
            </a:r>
            <a:endParaRPr sz="4800" b="1" i="0" u="none" strike="noStrike" cap="none">
              <a:solidFill>
                <a:srgbClr val="2A4B56"/>
              </a:solidFill>
              <a:latin typeface="Fira Sans"/>
              <a:ea typeface="Fira Sans"/>
              <a:cs typeface="Fira Sans"/>
              <a:sym typeface="Fira Sans"/>
            </a:endParaRPr>
          </a:p>
        </p:txBody>
      </p:sp>
      <p:pic>
        <p:nvPicPr>
          <p:cNvPr id="713" name="Google Shape;713;p13"/>
          <p:cNvPicPr preferRelativeResize="0"/>
          <p:nvPr/>
        </p:nvPicPr>
        <p:blipFill rotWithShape="1">
          <a:blip r:embed="rId3">
            <a:alphaModFix/>
          </a:blip>
          <a:srcRect/>
          <a:stretch/>
        </p:blipFill>
        <p:spPr>
          <a:xfrm rot="5400000">
            <a:off x="9009652" y="1307619"/>
            <a:ext cx="260866" cy="17571928"/>
          </a:xfrm>
          <a:prstGeom prst="rect">
            <a:avLst/>
          </a:prstGeom>
          <a:noFill/>
          <a:ln>
            <a:noFill/>
          </a:ln>
        </p:spPr>
      </p:pic>
      <p:sp>
        <p:nvSpPr>
          <p:cNvPr id="714" name="Google Shape;714;p13"/>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715" name="Google Shape;715;p13"/>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716" name="Google Shape;716;p13"/>
          <p:cNvSpPr txBox="1"/>
          <p:nvPr/>
        </p:nvSpPr>
        <p:spPr>
          <a:xfrm>
            <a:off x="16842580" y="341031"/>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05</a:t>
            </a:r>
            <a:endParaRPr sz="3600" b="1" i="0" u="none" strike="noStrike" cap="none">
              <a:solidFill>
                <a:srgbClr val="D98A23"/>
              </a:solidFill>
              <a:latin typeface="Alegreya Sans SC"/>
              <a:ea typeface="Alegreya Sans SC"/>
              <a:cs typeface="Alegreya Sans SC"/>
              <a:sym typeface="Alegreya Sans SC"/>
            </a:endParaRPr>
          </a:p>
        </p:txBody>
      </p:sp>
      <p:grpSp>
        <p:nvGrpSpPr>
          <p:cNvPr id="717" name="Google Shape;717;p13"/>
          <p:cNvGrpSpPr/>
          <p:nvPr/>
        </p:nvGrpSpPr>
        <p:grpSpPr>
          <a:xfrm>
            <a:off x="1407695" y="3962671"/>
            <a:ext cx="8981125" cy="1836967"/>
            <a:chOff x="-835620" y="25775"/>
            <a:chExt cx="5005851" cy="1152963"/>
          </a:xfrm>
        </p:grpSpPr>
        <p:sp>
          <p:nvSpPr>
            <p:cNvPr id="718" name="Google Shape;718;p13"/>
            <p:cNvSpPr/>
            <p:nvPr/>
          </p:nvSpPr>
          <p:spPr>
            <a:xfrm flipH="1">
              <a:off x="-21759" y="192453"/>
              <a:ext cx="4191990" cy="818352"/>
            </a:xfrm>
            <a:prstGeom prst="rect">
              <a:avLst/>
            </a:prstGeom>
            <a:solidFill>
              <a:srgbClr val="2E747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None/>
              </a:pPr>
              <a:r>
                <a:rPr lang="en-GB" sz="3200" b="0" i="0" u="none" strike="noStrike" cap="none" dirty="0">
                  <a:solidFill>
                    <a:srgbClr val="000000"/>
                  </a:solidFill>
                  <a:latin typeface="Arial"/>
                  <a:ea typeface="Arial"/>
                  <a:cs typeface="Arial"/>
                  <a:sym typeface="Arial"/>
                </a:rPr>
                <a:t> </a:t>
              </a:r>
              <a:r>
                <a:rPr lang="en-GB" sz="3200" b="1" i="0" u="none" strike="noStrike" cap="none" dirty="0">
                  <a:solidFill>
                    <a:schemeClr val="lt1"/>
                  </a:solidFill>
                  <a:latin typeface="Arial"/>
                  <a:ea typeface="Arial"/>
                  <a:cs typeface="Arial"/>
                  <a:sym typeface="Arial"/>
                </a:rPr>
                <a:t>Evolution au </a:t>
              </a:r>
              <a:r>
                <a:rPr lang="en-GB" sz="3200" b="1" i="0" u="none" strike="noStrike" cap="none" dirty="0" err="1">
                  <a:solidFill>
                    <a:schemeClr val="lt1"/>
                  </a:solidFill>
                  <a:latin typeface="Arial"/>
                  <a:ea typeface="Arial"/>
                  <a:cs typeface="Arial"/>
                  <a:sym typeface="Arial"/>
                </a:rPr>
                <a:t>cours</a:t>
              </a:r>
              <a:r>
                <a:rPr lang="en-GB" sz="3200" b="1" i="0" u="none" strike="noStrike" cap="none" dirty="0">
                  <a:solidFill>
                    <a:schemeClr val="lt1"/>
                  </a:solidFill>
                  <a:latin typeface="Arial"/>
                  <a:ea typeface="Arial"/>
                  <a:cs typeface="Arial"/>
                  <a:sym typeface="Arial"/>
                </a:rPr>
                <a:t> de 2021</a:t>
              </a:r>
              <a:endParaRPr dirty="0"/>
            </a:p>
          </p:txBody>
        </p:sp>
        <p:grpSp>
          <p:nvGrpSpPr>
            <p:cNvPr id="719" name="Google Shape;719;p13"/>
            <p:cNvGrpSpPr/>
            <p:nvPr/>
          </p:nvGrpSpPr>
          <p:grpSpPr>
            <a:xfrm>
              <a:off x="-835620" y="25775"/>
              <a:ext cx="812894" cy="1152963"/>
              <a:chOff x="-5027581" y="25776"/>
              <a:chExt cx="812890" cy="1152960"/>
            </a:xfrm>
          </p:grpSpPr>
          <p:sp>
            <p:nvSpPr>
              <p:cNvPr id="720" name="Google Shape;720;p13"/>
              <p:cNvSpPr/>
              <p:nvPr/>
            </p:nvSpPr>
            <p:spPr>
              <a:xfrm flipH="1">
                <a:off x="-5027581" y="191433"/>
                <a:ext cx="402284" cy="986282"/>
              </a:xfrm>
              <a:custGeom>
                <a:avLst/>
                <a:gdLst/>
                <a:ahLst/>
                <a:cxnLst/>
                <a:rect l="l" t="t" r="r" b="b"/>
                <a:pathLst>
                  <a:path w="21600" h="21600" extrusionOk="0">
                    <a:moveTo>
                      <a:pt x="0" y="21600"/>
                    </a:moveTo>
                    <a:lnTo>
                      <a:pt x="21600" y="17922"/>
                    </a:lnTo>
                    <a:lnTo>
                      <a:pt x="21600" y="0"/>
                    </a:lnTo>
                    <a:lnTo>
                      <a:pt x="0" y="3733"/>
                    </a:lnTo>
                    <a:lnTo>
                      <a:pt x="0" y="21600"/>
                    </a:lnTo>
                    <a:close/>
                  </a:path>
                </a:pathLst>
              </a:custGeom>
              <a:solidFill>
                <a:srgbClr val="2E747C"/>
              </a:solidFill>
              <a:ln w="15875" cap="flat" cmpd="sng">
                <a:solidFill>
                  <a:schemeClr val="lt1"/>
                </a:solidFill>
                <a:prstDash val="solid"/>
                <a:miter lim="400000"/>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Arial"/>
                  <a:ea typeface="Arial"/>
                  <a:cs typeface="Arial"/>
                  <a:sym typeface="Arial"/>
                </a:endParaRPr>
              </a:p>
            </p:txBody>
          </p:sp>
          <p:sp>
            <p:nvSpPr>
              <p:cNvPr id="721" name="Google Shape;721;p13"/>
              <p:cNvSpPr/>
              <p:nvPr/>
            </p:nvSpPr>
            <p:spPr>
              <a:xfrm flipH="1">
                <a:off x="-4629054" y="192454"/>
                <a:ext cx="402284" cy="986282"/>
              </a:xfrm>
              <a:custGeom>
                <a:avLst/>
                <a:gdLst/>
                <a:ahLst/>
                <a:cxnLst/>
                <a:rect l="l" t="t" r="r" b="b"/>
                <a:pathLst>
                  <a:path w="21600" h="21600" extrusionOk="0">
                    <a:moveTo>
                      <a:pt x="21600" y="21600"/>
                    </a:moveTo>
                    <a:lnTo>
                      <a:pt x="0" y="17922"/>
                    </a:lnTo>
                    <a:lnTo>
                      <a:pt x="0" y="0"/>
                    </a:lnTo>
                    <a:lnTo>
                      <a:pt x="21600" y="3733"/>
                    </a:lnTo>
                    <a:lnTo>
                      <a:pt x="21600" y="21600"/>
                    </a:lnTo>
                    <a:close/>
                  </a:path>
                </a:pathLst>
              </a:custGeom>
              <a:solidFill>
                <a:srgbClr val="2E747C"/>
              </a:solidFill>
              <a:ln w="12700" cap="flat" cmpd="sng">
                <a:solidFill>
                  <a:srgbClr val="E3E3E3"/>
                </a:solidFill>
                <a:prstDash val="solid"/>
                <a:miter lim="4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None/>
                </a:pPr>
                <a:r>
                  <a:rPr lang="en-GB" sz="3200" b="1" i="0" u="none" strike="noStrike" cap="none">
                    <a:solidFill>
                      <a:srgbClr val="FFFFFF"/>
                    </a:solidFill>
                    <a:latin typeface="Arial"/>
                    <a:ea typeface="Arial"/>
                    <a:cs typeface="Arial"/>
                    <a:sym typeface="Arial"/>
                  </a:rPr>
                  <a:t>1</a:t>
                </a:r>
                <a:endParaRPr/>
              </a:p>
            </p:txBody>
          </p:sp>
          <p:sp>
            <p:nvSpPr>
              <p:cNvPr id="722" name="Google Shape;722;p13"/>
              <p:cNvSpPr/>
              <p:nvPr/>
            </p:nvSpPr>
            <p:spPr>
              <a:xfrm flipH="1">
                <a:off x="-5019257" y="25776"/>
                <a:ext cx="804566" cy="337116"/>
              </a:xfrm>
              <a:custGeom>
                <a:avLst/>
                <a:gdLst/>
                <a:ahLst/>
                <a:cxnLst/>
                <a:rect l="l" t="t" r="r" b="b"/>
                <a:pathLst>
                  <a:path w="21600" h="21600" extrusionOk="0">
                    <a:moveTo>
                      <a:pt x="10800" y="21600"/>
                    </a:moveTo>
                    <a:lnTo>
                      <a:pt x="0" y="10680"/>
                    </a:lnTo>
                    <a:lnTo>
                      <a:pt x="10800" y="0"/>
                    </a:lnTo>
                    <a:lnTo>
                      <a:pt x="21600" y="10680"/>
                    </a:lnTo>
                    <a:lnTo>
                      <a:pt x="10800" y="21600"/>
                    </a:lnTo>
                    <a:close/>
                  </a:path>
                </a:pathLst>
              </a:custGeom>
              <a:solidFill>
                <a:srgbClr val="2E747C"/>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Arial"/>
                  <a:ea typeface="Arial"/>
                  <a:cs typeface="Arial"/>
                  <a:sym typeface="Arial"/>
                </a:endParaRPr>
              </a:p>
            </p:txBody>
          </p:sp>
        </p:grpSp>
      </p:grpSp>
      <p:grpSp>
        <p:nvGrpSpPr>
          <p:cNvPr id="723" name="Google Shape;723;p13"/>
          <p:cNvGrpSpPr/>
          <p:nvPr/>
        </p:nvGrpSpPr>
        <p:grpSpPr>
          <a:xfrm>
            <a:off x="2063026" y="5290110"/>
            <a:ext cx="9238992" cy="1836964"/>
            <a:chOff x="-833446" y="5937"/>
            <a:chExt cx="5026728" cy="1152962"/>
          </a:xfrm>
        </p:grpSpPr>
        <p:sp>
          <p:nvSpPr>
            <p:cNvPr id="724" name="Google Shape;724;p13"/>
            <p:cNvSpPr/>
            <p:nvPr/>
          </p:nvSpPr>
          <p:spPr>
            <a:xfrm flipH="1">
              <a:off x="1292" y="166678"/>
              <a:ext cx="4191990" cy="818352"/>
            </a:xfrm>
            <a:prstGeom prst="rect">
              <a:avLst/>
            </a:prstGeom>
            <a:solidFill>
              <a:srgbClr val="46ADB9"/>
            </a:solidFill>
            <a:ln>
              <a:noFill/>
            </a:ln>
          </p:spPr>
          <p:txBody>
            <a:bodyPr spcFirstLastPara="1" wrap="square" lIns="45700" tIns="45700" rIns="45700" bIns="45700" anchor="ctr" anchorCtr="0">
              <a:noAutofit/>
            </a:bodyPr>
            <a:lstStyle/>
            <a:p>
              <a:pPr lvl="3"/>
              <a:r>
                <a:rPr lang="en-GB" sz="3200" b="1" i="0" u="none" strike="noStrike" cap="none">
                  <a:solidFill>
                    <a:schemeClr val="lt1"/>
                  </a:solidFill>
                  <a:latin typeface="Arial"/>
                  <a:ea typeface="Arial"/>
                  <a:cs typeface="Arial"/>
                  <a:sym typeface="Arial"/>
                </a:rPr>
                <a:t>Le </a:t>
              </a:r>
              <a:r>
                <a:rPr lang="en-GB" sz="3200" b="1" i="0" u="none" strike="noStrike" cap="none" dirty="0">
                  <a:solidFill>
                    <a:schemeClr val="lt1"/>
                  </a:solidFill>
                  <a:latin typeface="Arial"/>
                  <a:ea typeface="Arial"/>
                  <a:cs typeface="Arial"/>
                  <a:sym typeface="Arial"/>
                </a:rPr>
                <a:t>12 </a:t>
              </a:r>
              <a:r>
                <a:rPr lang="en-GB" sz="3200" b="1" i="0" u="none" strike="noStrike" cap="none" dirty="0" err="1">
                  <a:solidFill>
                    <a:schemeClr val="lt1"/>
                  </a:solidFill>
                  <a:latin typeface="Arial"/>
                  <a:ea typeface="Arial"/>
                  <a:cs typeface="Arial"/>
                  <a:sym typeface="Arial"/>
                </a:rPr>
                <a:t>décembre</a:t>
              </a:r>
              <a:r>
                <a:rPr lang="en-GB" sz="3200" b="1" i="0" u="none" strike="noStrike" cap="none" dirty="0">
                  <a:solidFill>
                    <a:schemeClr val="lt1"/>
                  </a:solidFill>
                  <a:latin typeface="Arial"/>
                  <a:ea typeface="Arial"/>
                  <a:cs typeface="Arial"/>
                  <a:sym typeface="Arial"/>
                </a:rPr>
                <a:t>: Impact des    </a:t>
              </a:r>
              <a:r>
                <a:rPr lang="en-GB" sz="3200" b="1" i="0" u="none" strike="noStrike" cap="none" dirty="0" err="1">
                  <a:solidFill>
                    <a:schemeClr val="lt1"/>
                  </a:solidFill>
                  <a:latin typeface="Arial"/>
                  <a:ea typeface="Arial"/>
                  <a:cs typeface="Arial"/>
                  <a:sym typeface="Arial"/>
                </a:rPr>
                <a:t>campagnes</a:t>
              </a:r>
              <a:r>
                <a:rPr lang="en-GB" sz="3200" b="1" i="0" u="none" strike="noStrike" cap="none" dirty="0">
                  <a:solidFill>
                    <a:schemeClr val="lt1"/>
                  </a:solidFill>
                  <a:latin typeface="Arial"/>
                  <a:ea typeface="Arial"/>
                  <a:cs typeface="Arial"/>
                  <a:sym typeface="Arial"/>
                </a:rPr>
                <a:t> de vaccination</a:t>
              </a:r>
              <a:endParaRPr dirty="0"/>
            </a:p>
          </p:txBody>
        </p:sp>
        <p:grpSp>
          <p:nvGrpSpPr>
            <p:cNvPr id="725" name="Google Shape;725;p13"/>
            <p:cNvGrpSpPr/>
            <p:nvPr/>
          </p:nvGrpSpPr>
          <p:grpSpPr>
            <a:xfrm>
              <a:off x="-833446" y="5937"/>
              <a:ext cx="816369" cy="1152962"/>
              <a:chOff x="-5025406" y="5938"/>
              <a:chExt cx="816365" cy="1152959"/>
            </a:xfrm>
          </p:grpSpPr>
          <p:sp>
            <p:nvSpPr>
              <p:cNvPr id="726" name="Google Shape;726;p13"/>
              <p:cNvSpPr/>
              <p:nvPr/>
            </p:nvSpPr>
            <p:spPr>
              <a:xfrm flipH="1">
                <a:off x="-5025405" y="172615"/>
                <a:ext cx="402284" cy="986282"/>
              </a:xfrm>
              <a:custGeom>
                <a:avLst/>
                <a:gdLst/>
                <a:ahLst/>
                <a:cxnLst/>
                <a:rect l="l" t="t" r="r" b="b"/>
                <a:pathLst>
                  <a:path w="21600" h="21600" extrusionOk="0">
                    <a:moveTo>
                      <a:pt x="0" y="21600"/>
                    </a:moveTo>
                    <a:lnTo>
                      <a:pt x="21600" y="17922"/>
                    </a:lnTo>
                    <a:lnTo>
                      <a:pt x="21600" y="0"/>
                    </a:lnTo>
                    <a:lnTo>
                      <a:pt x="0" y="3733"/>
                    </a:lnTo>
                    <a:lnTo>
                      <a:pt x="0" y="21600"/>
                    </a:lnTo>
                    <a:close/>
                  </a:path>
                </a:pathLst>
              </a:custGeom>
              <a:solidFill>
                <a:srgbClr val="46ADB9"/>
              </a:solidFill>
              <a:ln w="15875" cap="flat" cmpd="sng">
                <a:solidFill>
                  <a:schemeClr val="lt1"/>
                </a:solidFill>
                <a:prstDash val="solid"/>
                <a:miter lim="400000"/>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Arial"/>
                  <a:ea typeface="Arial"/>
                  <a:cs typeface="Arial"/>
                  <a:sym typeface="Arial"/>
                </a:endParaRPr>
              </a:p>
            </p:txBody>
          </p:sp>
          <p:sp>
            <p:nvSpPr>
              <p:cNvPr id="727" name="Google Shape;727;p13"/>
              <p:cNvSpPr/>
              <p:nvPr/>
            </p:nvSpPr>
            <p:spPr>
              <a:xfrm flipH="1">
                <a:off x="-4611325" y="172615"/>
                <a:ext cx="402284" cy="986282"/>
              </a:xfrm>
              <a:custGeom>
                <a:avLst/>
                <a:gdLst/>
                <a:ahLst/>
                <a:cxnLst/>
                <a:rect l="l" t="t" r="r" b="b"/>
                <a:pathLst>
                  <a:path w="21600" h="21600" extrusionOk="0">
                    <a:moveTo>
                      <a:pt x="21600" y="21600"/>
                    </a:moveTo>
                    <a:lnTo>
                      <a:pt x="0" y="17922"/>
                    </a:lnTo>
                    <a:lnTo>
                      <a:pt x="0" y="0"/>
                    </a:lnTo>
                    <a:lnTo>
                      <a:pt x="21600" y="3733"/>
                    </a:lnTo>
                    <a:lnTo>
                      <a:pt x="21600" y="21600"/>
                    </a:lnTo>
                    <a:close/>
                  </a:path>
                </a:pathLst>
              </a:custGeom>
              <a:solidFill>
                <a:srgbClr val="46ADB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None/>
                </a:pPr>
                <a:r>
                  <a:rPr lang="en-GB" sz="3200" b="1" i="0" u="none" strike="noStrike" cap="none">
                    <a:solidFill>
                      <a:srgbClr val="FFFFFF"/>
                    </a:solidFill>
                    <a:latin typeface="Arial"/>
                    <a:ea typeface="Arial"/>
                    <a:cs typeface="Arial"/>
                    <a:sym typeface="Arial"/>
                  </a:rPr>
                  <a:t>2</a:t>
                </a:r>
                <a:endParaRPr/>
              </a:p>
            </p:txBody>
          </p:sp>
          <p:sp>
            <p:nvSpPr>
              <p:cNvPr id="728" name="Google Shape;728;p13"/>
              <p:cNvSpPr/>
              <p:nvPr/>
            </p:nvSpPr>
            <p:spPr>
              <a:xfrm flipH="1">
                <a:off x="-5025406" y="5938"/>
                <a:ext cx="804566" cy="337116"/>
              </a:xfrm>
              <a:custGeom>
                <a:avLst/>
                <a:gdLst/>
                <a:ahLst/>
                <a:cxnLst/>
                <a:rect l="l" t="t" r="r" b="b"/>
                <a:pathLst>
                  <a:path w="21600" h="21600" extrusionOk="0">
                    <a:moveTo>
                      <a:pt x="10800" y="21600"/>
                    </a:moveTo>
                    <a:lnTo>
                      <a:pt x="0" y="10680"/>
                    </a:lnTo>
                    <a:lnTo>
                      <a:pt x="10800" y="0"/>
                    </a:lnTo>
                    <a:lnTo>
                      <a:pt x="21600" y="10680"/>
                    </a:lnTo>
                    <a:lnTo>
                      <a:pt x="10800" y="21600"/>
                    </a:lnTo>
                    <a:close/>
                  </a:path>
                </a:pathLst>
              </a:custGeom>
              <a:solidFill>
                <a:srgbClr val="46ADB9"/>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Arial"/>
                  <a:ea typeface="Arial"/>
                  <a:cs typeface="Arial"/>
                  <a:sym typeface="Arial"/>
                </a:endParaRPr>
              </a:p>
            </p:txBody>
          </p:sp>
        </p:grpSp>
      </p:grpSp>
      <p:pic>
        <p:nvPicPr>
          <p:cNvPr id="729" name="Google Shape;729;p13" descr="Microsoft's Power BI app updates on Windows 10, iOS, and Android with a ..."/>
          <p:cNvPicPr preferRelativeResize="0"/>
          <p:nvPr/>
        </p:nvPicPr>
        <p:blipFill rotWithShape="1">
          <a:blip r:embed="rId4">
            <a:alphaModFix/>
          </a:blip>
          <a:srcRect/>
          <a:stretch/>
        </p:blipFill>
        <p:spPr>
          <a:xfrm>
            <a:off x="10928845" y="2037813"/>
            <a:ext cx="1940471" cy="1453306"/>
          </a:xfrm>
          <a:prstGeom prst="rect">
            <a:avLst/>
          </a:prstGeom>
          <a:noFill/>
          <a:ln>
            <a:noFill/>
          </a:ln>
        </p:spPr>
      </p:pic>
      <p:pic>
        <p:nvPicPr>
          <p:cNvPr id="730" name="Google Shape;730;p13" descr="RStudio Partnership and Consultancy Services | Mango Solutions"/>
          <p:cNvPicPr preferRelativeResize="0"/>
          <p:nvPr/>
        </p:nvPicPr>
        <p:blipFill rotWithShape="1">
          <a:blip r:embed="rId5">
            <a:alphaModFix/>
          </a:blip>
          <a:srcRect/>
          <a:stretch/>
        </p:blipFill>
        <p:spPr>
          <a:xfrm>
            <a:off x="7449635" y="2037927"/>
            <a:ext cx="3249938" cy="1618113"/>
          </a:xfrm>
          <a:prstGeom prst="rect">
            <a:avLst/>
          </a:prstGeom>
          <a:noFill/>
          <a:ln>
            <a:noFill/>
          </a:ln>
        </p:spPr>
      </p:pic>
      <p:pic>
        <p:nvPicPr>
          <p:cNvPr id="731" name="Google Shape;731;p13" descr="Understanding Basic Formulas in Microsoft Excel 2013 - Resolve I.T."/>
          <p:cNvPicPr preferRelativeResize="0"/>
          <p:nvPr/>
        </p:nvPicPr>
        <p:blipFill rotWithShape="1">
          <a:blip r:embed="rId6">
            <a:alphaModFix/>
          </a:blip>
          <a:srcRect/>
          <a:stretch/>
        </p:blipFill>
        <p:spPr>
          <a:xfrm>
            <a:off x="5584540" y="2107370"/>
            <a:ext cx="1405648" cy="1405648"/>
          </a:xfrm>
          <a:prstGeom prst="rect">
            <a:avLst/>
          </a:prstGeom>
          <a:noFill/>
          <a:ln>
            <a:noFill/>
          </a:ln>
        </p:spPr>
      </p:pic>
      <p:grpSp>
        <p:nvGrpSpPr>
          <p:cNvPr id="732" name="Google Shape;732;p13"/>
          <p:cNvGrpSpPr/>
          <p:nvPr/>
        </p:nvGrpSpPr>
        <p:grpSpPr>
          <a:xfrm>
            <a:off x="2776896" y="6613584"/>
            <a:ext cx="9238992" cy="1836964"/>
            <a:chOff x="-833446" y="5937"/>
            <a:chExt cx="5026728" cy="1152962"/>
          </a:xfrm>
        </p:grpSpPr>
        <p:sp>
          <p:nvSpPr>
            <p:cNvPr id="733" name="Google Shape;733;p13"/>
            <p:cNvSpPr/>
            <p:nvPr/>
          </p:nvSpPr>
          <p:spPr>
            <a:xfrm flipH="1">
              <a:off x="1292" y="166678"/>
              <a:ext cx="4191990" cy="818352"/>
            </a:xfrm>
            <a:prstGeom prst="rect">
              <a:avLst/>
            </a:pr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None/>
              </a:pPr>
              <a:r>
                <a:rPr lang="en-GB" sz="3200" b="1" i="0" u="none" strike="noStrike" cap="none">
                  <a:solidFill>
                    <a:schemeClr val="lt1"/>
                  </a:solidFill>
                  <a:latin typeface="Arial"/>
                  <a:ea typeface="Arial"/>
                  <a:cs typeface="Arial"/>
                  <a:sym typeface="Arial"/>
                </a:rPr>
                <a:t>Le 10 avril: Impact des restrictions sanitaires.</a:t>
              </a:r>
              <a:endParaRPr/>
            </a:p>
          </p:txBody>
        </p:sp>
        <p:grpSp>
          <p:nvGrpSpPr>
            <p:cNvPr id="734" name="Google Shape;734;p13"/>
            <p:cNvGrpSpPr/>
            <p:nvPr/>
          </p:nvGrpSpPr>
          <p:grpSpPr>
            <a:xfrm>
              <a:off x="-833446" y="5937"/>
              <a:ext cx="816369" cy="1152962"/>
              <a:chOff x="-5025406" y="5938"/>
              <a:chExt cx="816365" cy="1152959"/>
            </a:xfrm>
          </p:grpSpPr>
          <p:sp>
            <p:nvSpPr>
              <p:cNvPr id="735" name="Google Shape;735;p13"/>
              <p:cNvSpPr/>
              <p:nvPr/>
            </p:nvSpPr>
            <p:spPr>
              <a:xfrm flipH="1">
                <a:off x="-5025405" y="172615"/>
                <a:ext cx="402284" cy="986282"/>
              </a:xfrm>
              <a:custGeom>
                <a:avLst/>
                <a:gdLst/>
                <a:ahLst/>
                <a:cxnLst/>
                <a:rect l="l" t="t" r="r" b="b"/>
                <a:pathLst>
                  <a:path w="21600" h="21600" extrusionOk="0">
                    <a:moveTo>
                      <a:pt x="0" y="21600"/>
                    </a:moveTo>
                    <a:lnTo>
                      <a:pt x="21600" y="17922"/>
                    </a:lnTo>
                    <a:lnTo>
                      <a:pt x="21600" y="0"/>
                    </a:lnTo>
                    <a:lnTo>
                      <a:pt x="0" y="3733"/>
                    </a:lnTo>
                    <a:lnTo>
                      <a:pt x="0" y="21600"/>
                    </a:lnTo>
                    <a:close/>
                  </a:path>
                </a:pathLst>
              </a:custGeom>
              <a:solidFill>
                <a:schemeClr val="accent2"/>
              </a:solidFill>
              <a:ln w="15875" cap="flat" cmpd="sng">
                <a:solidFill>
                  <a:schemeClr val="lt1"/>
                </a:solidFill>
                <a:prstDash val="solid"/>
                <a:miter lim="400000"/>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Arial"/>
                  <a:ea typeface="Arial"/>
                  <a:cs typeface="Arial"/>
                  <a:sym typeface="Arial"/>
                </a:endParaRPr>
              </a:p>
            </p:txBody>
          </p:sp>
          <p:sp>
            <p:nvSpPr>
              <p:cNvPr id="736" name="Google Shape;736;p13"/>
              <p:cNvSpPr/>
              <p:nvPr/>
            </p:nvSpPr>
            <p:spPr>
              <a:xfrm flipH="1">
                <a:off x="-4611325" y="172615"/>
                <a:ext cx="402284" cy="986282"/>
              </a:xfrm>
              <a:custGeom>
                <a:avLst/>
                <a:gdLst/>
                <a:ahLst/>
                <a:cxnLst/>
                <a:rect l="l" t="t" r="r" b="b"/>
                <a:pathLst>
                  <a:path w="21600" h="21600" extrusionOk="0">
                    <a:moveTo>
                      <a:pt x="21600" y="21600"/>
                    </a:moveTo>
                    <a:lnTo>
                      <a:pt x="0" y="17922"/>
                    </a:lnTo>
                    <a:lnTo>
                      <a:pt x="0" y="0"/>
                    </a:lnTo>
                    <a:lnTo>
                      <a:pt x="21600" y="3733"/>
                    </a:lnTo>
                    <a:lnTo>
                      <a:pt x="2160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None/>
                </a:pPr>
                <a:r>
                  <a:rPr lang="en-GB" sz="3200" b="1" i="0" u="none" strike="noStrike" cap="none">
                    <a:solidFill>
                      <a:srgbClr val="FFFFFF"/>
                    </a:solidFill>
                    <a:latin typeface="Arial"/>
                    <a:ea typeface="Arial"/>
                    <a:cs typeface="Arial"/>
                    <a:sym typeface="Arial"/>
                  </a:rPr>
                  <a:t>3</a:t>
                </a:r>
                <a:endParaRPr/>
              </a:p>
            </p:txBody>
          </p:sp>
          <p:sp>
            <p:nvSpPr>
              <p:cNvPr id="737" name="Google Shape;737;p13"/>
              <p:cNvSpPr/>
              <p:nvPr/>
            </p:nvSpPr>
            <p:spPr>
              <a:xfrm flipH="1">
                <a:off x="-5025406" y="5938"/>
                <a:ext cx="804566" cy="337116"/>
              </a:xfrm>
              <a:custGeom>
                <a:avLst/>
                <a:gdLst/>
                <a:ahLst/>
                <a:cxnLst/>
                <a:rect l="l" t="t" r="r" b="b"/>
                <a:pathLst>
                  <a:path w="21600" h="21600" extrusionOk="0">
                    <a:moveTo>
                      <a:pt x="10800" y="21600"/>
                    </a:moveTo>
                    <a:lnTo>
                      <a:pt x="0" y="10680"/>
                    </a:lnTo>
                    <a:lnTo>
                      <a:pt x="10800" y="0"/>
                    </a:lnTo>
                    <a:lnTo>
                      <a:pt x="21600" y="10680"/>
                    </a:lnTo>
                    <a:lnTo>
                      <a:pt x="10800" y="21600"/>
                    </a:lnTo>
                    <a:close/>
                  </a:path>
                </a:pathLst>
              </a:custGeom>
              <a:solidFill>
                <a:schemeClr val="accent2"/>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4"/>
          <p:cNvSpPr txBox="1"/>
          <p:nvPr/>
        </p:nvSpPr>
        <p:spPr>
          <a:xfrm>
            <a:off x="174754" y="85926"/>
            <a:ext cx="16474800" cy="738900"/>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4800" b="1" i="0" u="none" strike="noStrike" cap="none">
                <a:solidFill>
                  <a:srgbClr val="2A4B56"/>
                </a:solidFill>
                <a:latin typeface="Fira Sans"/>
                <a:ea typeface="Fira Sans"/>
                <a:cs typeface="Fira Sans"/>
                <a:sym typeface="Fira Sans"/>
              </a:rPr>
              <a:t>Résultats d’analyses</a:t>
            </a:r>
            <a:endParaRPr sz="4800" b="1" i="0" u="none" strike="noStrike" cap="none">
              <a:solidFill>
                <a:srgbClr val="2A4B56"/>
              </a:solidFill>
              <a:latin typeface="Fira Sans"/>
              <a:ea typeface="Fira Sans"/>
              <a:cs typeface="Fira Sans"/>
              <a:sym typeface="Fira Sans"/>
            </a:endParaRPr>
          </a:p>
        </p:txBody>
      </p:sp>
      <p:pic>
        <p:nvPicPr>
          <p:cNvPr id="744" name="Google Shape;744;p14"/>
          <p:cNvPicPr preferRelativeResize="0"/>
          <p:nvPr/>
        </p:nvPicPr>
        <p:blipFill rotWithShape="1">
          <a:blip r:embed="rId3">
            <a:alphaModFix/>
          </a:blip>
          <a:srcRect/>
          <a:stretch/>
        </p:blipFill>
        <p:spPr>
          <a:xfrm rot="5400000">
            <a:off x="9009652" y="1307619"/>
            <a:ext cx="260866" cy="17571928"/>
          </a:xfrm>
          <a:prstGeom prst="rect">
            <a:avLst/>
          </a:prstGeom>
          <a:noFill/>
          <a:ln>
            <a:noFill/>
          </a:ln>
        </p:spPr>
      </p:pic>
      <p:sp>
        <p:nvSpPr>
          <p:cNvPr id="745" name="Google Shape;745;p14"/>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746" name="Google Shape;746;p14"/>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747" name="Google Shape;747;p14"/>
          <p:cNvSpPr txBox="1"/>
          <p:nvPr/>
        </p:nvSpPr>
        <p:spPr>
          <a:xfrm>
            <a:off x="16842580" y="341031"/>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05</a:t>
            </a:r>
            <a:endParaRPr sz="3600" b="1" i="0" u="none" strike="noStrike" cap="none">
              <a:solidFill>
                <a:srgbClr val="D98A23"/>
              </a:solidFill>
              <a:latin typeface="Alegreya Sans SC"/>
              <a:ea typeface="Alegreya Sans SC"/>
              <a:cs typeface="Alegreya Sans SC"/>
              <a:sym typeface="Alegreya Sans SC"/>
            </a:endParaRPr>
          </a:p>
        </p:txBody>
      </p:sp>
      <p:pic>
        <p:nvPicPr>
          <p:cNvPr id="748" name="Google Shape;748;p14"/>
          <p:cNvPicPr preferRelativeResize="0"/>
          <p:nvPr/>
        </p:nvPicPr>
        <p:blipFill rotWithShape="1">
          <a:blip r:embed="rId4">
            <a:alphaModFix/>
          </a:blip>
          <a:srcRect/>
          <a:stretch/>
        </p:blipFill>
        <p:spPr>
          <a:xfrm>
            <a:off x="7257190" y="3260605"/>
            <a:ext cx="3765789" cy="3765789"/>
          </a:xfrm>
          <a:prstGeom prst="rect">
            <a:avLst/>
          </a:prstGeom>
          <a:noFill/>
          <a:ln>
            <a:noFill/>
          </a:ln>
        </p:spPr>
      </p:pic>
      <p:pic>
        <p:nvPicPr>
          <p:cNvPr id="749" name="Google Shape;749;p14" descr="Microsoft's Power BI app updates on Windows 10, iOS, and Android with a ..."/>
          <p:cNvPicPr preferRelativeResize="0"/>
          <p:nvPr/>
        </p:nvPicPr>
        <p:blipFill rotWithShape="1">
          <a:blip r:embed="rId5">
            <a:alphaModFix/>
          </a:blip>
          <a:srcRect/>
          <a:stretch/>
        </p:blipFill>
        <p:spPr>
          <a:xfrm>
            <a:off x="10383414" y="2449640"/>
            <a:ext cx="1840671" cy="1378561"/>
          </a:xfrm>
          <a:prstGeom prst="rect">
            <a:avLst/>
          </a:prstGeom>
          <a:noFill/>
          <a:ln>
            <a:noFill/>
          </a:ln>
        </p:spPr>
      </p:pic>
      <p:sp>
        <p:nvSpPr>
          <p:cNvPr id="750" name="Google Shape;750;p14"/>
          <p:cNvSpPr txBox="1"/>
          <p:nvPr/>
        </p:nvSpPr>
        <p:spPr>
          <a:xfrm>
            <a:off x="8530350" y="7628575"/>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u="sng">
                <a:solidFill>
                  <a:schemeClr val="hlink"/>
                </a:solidFill>
                <a:hlinkClick r:id="rId6"/>
              </a:rPr>
              <a:t>Dashboard - Power BI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5"/>
          <p:cNvSpPr txBox="1"/>
          <p:nvPr/>
        </p:nvSpPr>
        <p:spPr>
          <a:xfrm>
            <a:off x="174754" y="85926"/>
            <a:ext cx="16474800" cy="738900"/>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None/>
            </a:pPr>
            <a:r>
              <a:rPr lang="en-GB" sz="4800" b="1" i="0" u="none" strike="noStrike" cap="none">
                <a:solidFill>
                  <a:srgbClr val="2A4B56"/>
                </a:solidFill>
                <a:latin typeface="Fira Sans"/>
                <a:ea typeface="Fira Sans"/>
                <a:cs typeface="Fira Sans"/>
                <a:sym typeface="Fira Sans"/>
              </a:rPr>
              <a:t>Conclusions</a:t>
            </a:r>
            <a:endParaRPr sz="4800"/>
          </a:p>
        </p:txBody>
      </p:sp>
      <p:pic>
        <p:nvPicPr>
          <p:cNvPr id="757" name="Google Shape;757;p15"/>
          <p:cNvPicPr preferRelativeResize="0"/>
          <p:nvPr/>
        </p:nvPicPr>
        <p:blipFill rotWithShape="1">
          <a:blip r:embed="rId3">
            <a:alphaModFix/>
          </a:blip>
          <a:srcRect/>
          <a:stretch/>
        </p:blipFill>
        <p:spPr>
          <a:xfrm rot="5400000">
            <a:off x="9009652" y="1307619"/>
            <a:ext cx="260866" cy="17571928"/>
          </a:xfrm>
          <a:prstGeom prst="rect">
            <a:avLst/>
          </a:prstGeom>
          <a:noFill/>
          <a:ln>
            <a:noFill/>
          </a:ln>
        </p:spPr>
      </p:pic>
      <p:sp>
        <p:nvSpPr>
          <p:cNvPr id="758" name="Google Shape;758;p15"/>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759" name="Google Shape;759;p15"/>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760" name="Google Shape;760;p15"/>
          <p:cNvSpPr txBox="1"/>
          <p:nvPr/>
        </p:nvSpPr>
        <p:spPr>
          <a:xfrm>
            <a:off x="16842580" y="341031"/>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a:t>
            </a:r>
            <a:r>
              <a:rPr lang="en-GB" sz="4800" b="1">
                <a:solidFill>
                  <a:srgbClr val="D98A23"/>
                </a:solidFill>
                <a:latin typeface="Alegreya Sans SC"/>
                <a:ea typeface="Alegreya Sans SC"/>
                <a:cs typeface="Alegreya Sans SC"/>
                <a:sym typeface="Alegreya Sans SC"/>
              </a:rPr>
              <a:t>6</a:t>
            </a:r>
            <a:endParaRPr sz="3600" b="1" i="0" u="none" strike="noStrike" cap="none">
              <a:solidFill>
                <a:srgbClr val="D98A23"/>
              </a:solidFill>
              <a:latin typeface="Alegreya Sans SC"/>
              <a:ea typeface="Alegreya Sans SC"/>
              <a:cs typeface="Alegreya Sans SC"/>
              <a:sym typeface="Alegreya Sans SC"/>
            </a:endParaRPr>
          </a:p>
        </p:txBody>
      </p:sp>
      <p:sp>
        <p:nvSpPr>
          <p:cNvPr id="761" name="Google Shape;761;p15"/>
          <p:cNvSpPr/>
          <p:nvPr/>
        </p:nvSpPr>
        <p:spPr>
          <a:xfrm>
            <a:off x="7994149" y="1655392"/>
            <a:ext cx="2157396" cy="2201894"/>
          </a:xfrm>
          <a:prstGeom prst="diamond">
            <a:avLst/>
          </a:prstGeom>
          <a:noFill/>
          <a:ln w="76200" cap="flat" cmpd="sng">
            <a:solidFill>
              <a:srgbClr val="46ADB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762" name="Google Shape;762;p15"/>
          <p:cNvSpPr/>
          <p:nvPr/>
        </p:nvSpPr>
        <p:spPr>
          <a:xfrm>
            <a:off x="7590709" y="4013228"/>
            <a:ext cx="3043233" cy="886151"/>
          </a:xfrm>
          <a:prstGeom prst="rect">
            <a:avLst/>
          </a:prstGeom>
          <a:solidFill>
            <a:srgbClr val="46ADB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763" name="Google Shape;763;p15"/>
          <p:cNvSpPr txBox="1"/>
          <p:nvPr/>
        </p:nvSpPr>
        <p:spPr>
          <a:xfrm>
            <a:off x="7479748" y="4202387"/>
            <a:ext cx="326846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800" b="1" i="0" u="none" strike="noStrike" cap="none">
                <a:solidFill>
                  <a:srgbClr val="FFFFFF"/>
                </a:solidFill>
                <a:latin typeface="Calibri"/>
                <a:ea typeface="Calibri"/>
                <a:cs typeface="Calibri"/>
                <a:sym typeface="Calibri"/>
              </a:rPr>
              <a:t>Recommendations</a:t>
            </a:r>
            <a:endParaRPr/>
          </a:p>
        </p:txBody>
      </p:sp>
      <p:pic>
        <p:nvPicPr>
          <p:cNvPr id="764" name="Google Shape;764;p15"/>
          <p:cNvPicPr preferRelativeResize="0"/>
          <p:nvPr/>
        </p:nvPicPr>
        <p:blipFill rotWithShape="1">
          <a:blip r:embed="rId4">
            <a:alphaModFix/>
          </a:blip>
          <a:srcRect/>
          <a:stretch/>
        </p:blipFill>
        <p:spPr>
          <a:xfrm>
            <a:off x="8509878" y="2171843"/>
            <a:ext cx="1268243" cy="126824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768"/>
        <p:cNvGrpSpPr/>
        <p:nvPr/>
      </p:nvGrpSpPr>
      <p:grpSpPr>
        <a:xfrm>
          <a:off x="0" y="0"/>
          <a:ext cx="0" cy="0"/>
          <a:chOff x="0" y="0"/>
          <a:chExt cx="0" cy="0"/>
        </a:xfrm>
      </p:grpSpPr>
      <p:grpSp>
        <p:nvGrpSpPr>
          <p:cNvPr id="769" name="Google Shape;769;p16"/>
          <p:cNvGrpSpPr/>
          <p:nvPr/>
        </p:nvGrpSpPr>
        <p:grpSpPr>
          <a:xfrm>
            <a:off x="2866115" y="2340530"/>
            <a:ext cx="12555773" cy="6660596"/>
            <a:chOff x="3" y="445897"/>
            <a:chExt cx="12087345" cy="6412103"/>
          </a:xfrm>
        </p:grpSpPr>
        <p:grpSp>
          <p:nvGrpSpPr>
            <p:cNvPr id="770" name="Google Shape;770;p16"/>
            <p:cNvGrpSpPr/>
            <p:nvPr/>
          </p:nvGrpSpPr>
          <p:grpSpPr>
            <a:xfrm>
              <a:off x="3" y="445897"/>
              <a:ext cx="12087345" cy="6412103"/>
              <a:chOff x="3" y="534054"/>
              <a:chExt cx="8689310" cy="4609510"/>
            </a:xfrm>
          </p:grpSpPr>
          <p:grpSp>
            <p:nvGrpSpPr>
              <p:cNvPr id="771" name="Google Shape;771;p16"/>
              <p:cNvGrpSpPr/>
              <p:nvPr/>
            </p:nvGrpSpPr>
            <p:grpSpPr>
              <a:xfrm>
                <a:off x="3" y="1191900"/>
                <a:ext cx="4147761" cy="3951664"/>
                <a:chOff x="3" y="1191900"/>
                <a:chExt cx="4147761" cy="3951664"/>
              </a:xfrm>
            </p:grpSpPr>
            <p:sp>
              <p:nvSpPr>
                <p:cNvPr id="772" name="Google Shape;772;p16"/>
                <p:cNvSpPr/>
                <p:nvPr/>
              </p:nvSpPr>
              <p:spPr>
                <a:xfrm>
                  <a:off x="1938876" y="1554725"/>
                  <a:ext cx="1514799" cy="2041743"/>
                </a:xfrm>
                <a:custGeom>
                  <a:avLst/>
                  <a:gdLst/>
                  <a:ahLst/>
                  <a:cxnLst/>
                  <a:rect l="l" t="t" r="r" b="b"/>
                  <a:pathLst>
                    <a:path w="49114" h="66199" extrusionOk="0">
                      <a:moveTo>
                        <a:pt x="40434" y="0"/>
                      </a:moveTo>
                      <a:lnTo>
                        <a:pt x="34945" y="10013"/>
                      </a:lnTo>
                      <a:lnTo>
                        <a:pt x="34088" y="15990"/>
                      </a:lnTo>
                      <a:lnTo>
                        <a:pt x="23229" y="24967"/>
                      </a:lnTo>
                      <a:lnTo>
                        <a:pt x="0" y="29647"/>
                      </a:lnTo>
                      <a:lnTo>
                        <a:pt x="7132" y="58317"/>
                      </a:lnTo>
                      <a:lnTo>
                        <a:pt x="49113" y="66199"/>
                      </a:lnTo>
                      <a:lnTo>
                        <a:pt x="40434" y="0"/>
                      </a:lnTo>
                      <a:close/>
                    </a:path>
                  </a:pathLst>
                </a:custGeom>
                <a:solidFill>
                  <a:srgbClr val="EFEFEF"/>
                </a:solid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773" name="Google Shape;773;p16"/>
                <p:cNvSpPr/>
                <p:nvPr/>
              </p:nvSpPr>
              <p:spPr>
                <a:xfrm>
                  <a:off x="1230501" y="2456576"/>
                  <a:ext cx="893476" cy="474111"/>
                </a:xfrm>
                <a:custGeom>
                  <a:avLst/>
                  <a:gdLst/>
                  <a:ahLst/>
                  <a:cxnLst/>
                  <a:rect l="l" t="t" r="r" b="b"/>
                  <a:pathLst>
                    <a:path w="28969" h="15372" extrusionOk="0">
                      <a:moveTo>
                        <a:pt x="3489" y="1"/>
                      </a:moveTo>
                      <a:lnTo>
                        <a:pt x="1" y="15372"/>
                      </a:lnTo>
                      <a:lnTo>
                        <a:pt x="1" y="15372"/>
                      </a:lnTo>
                      <a:lnTo>
                        <a:pt x="28969" y="11097"/>
                      </a:lnTo>
                      <a:lnTo>
                        <a:pt x="28969" y="4704"/>
                      </a:lnTo>
                      <a:lnTo>
                        <a:pt x="3489" y="1"/>
                      </a:lnTo>
                      <a:close/>
                    </a:path>
                  </a:pathLst>
                </a:custGeom>
                <a:solidFill>
                  <a:srgbClr val="999999"/>
                </a:solid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774" name="Google Shape;774;p16"/>
                <p:cNvSpPr/>
                <p:nvPr/>
              </p:nvSpPr>
              <p:spPr>
                <a:xfrm>
                  <a:off x="1478377" y="2674351"/>
                  <a:ext cx="1431092" cy="699940"/>
                </a:xfrm>
                <a:custGeom>
                  <a:avLst/>
                  <a:gdLst/>
                  <a:ahLst/>
                  <a:cxnLst/>
                  <a:rect l="l" t="t" r="r" b="b"/>
                  <a:pathLst>
                    <a:path w="46400" h="22694" extrusionOk="0">
                      <a:moveTo>
                        <a:pt x="41851" y="0"/>
                      </a:moveTo>
                      <a:lnTo>
                        <a:pt x="7037" y="6620"/>
                      </a:lnTo>
                      <a:lnTo>
                        <a:pt x="1" y="16883"/>
                      </a:lnTo>
                      <a:lnTo>
                        <a:pt x="46399" y="22693"/>
                      </a:lnTo>
                      <a:lnTo>
                        <a:pt x="41851" y="0"/>
                      </a:lnTo>
                      <a:close/>
                    </a:path>
                  </a:pathLst>
                </a:custGeom>
                <a:solidFill>
                  <a:srgbClr val="999999"/>
                </a:solid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775" name="Google Shape;775;p16"/>
                <p:cNvSpPr/>
                <p:nvPr/>
              </p:nvSpPr>
              <p:spPr>
                <a:xfrm>
                  <a:off x="2564596" y="3861892"/>
                  <a:ext cx="1405369" cy="1281629"/>
                </a:xfrm>
                <a:custGeom>
                  <a:avLst/>
                  <a:gdLst/>
                  <a:ahLst/>
                  <a:cxnLst/>
                  <a:rect l="l" t="t" r="r" b="b"/>
                  <a:pathLst>
                    <a:path w="45566" h="41554" extrusionOk="0">
                      <a:moveTo>
                        <a:pt x="38612" y="1"/>
                      </a:moveTo>
                      <a:lnTo>
                        <a:pt x="0" y="23968"/>
                      </a:lnTo>
                      <a:lnTo>
                        <a:pt x="0" y="41554"/>
                      </a:lnTo>
                      <a:lnTo>
                        <a:pt x="45565" y="41554"/>
                      </a:lnTo>
                      <a:lnTo>
                        <a:pt x="38612" y="1"/>
                      </a:lnTo>
                      <a:close/>
                    </a:path>
                  </a:pathLst>
                </a:custGeom>
                <a:solidFill>
                  <a:srgbClr val="999999"/>
                </a:solid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776" name="Google Shape;776;p16"/>
                <p:cNvSpPr/>
                <p:nvPr/>
              </p:nvSpPr>
              <p:spPr>
                <a:xfrm>
                  <a:off x="523636" y="3088559"/>
                  <a:ext cx="2171034" cy="1476616"/>
                </a:xfrm>
                <a:custGeom>
                  <a:avLst/>
                  <a:gdLst/>
                  <a:ahLst/>
                  <a:cxnLst/>
                  <a:rect l="l" t="t" r="r" b="b"/>
                  <a:pathLst>
                    <a:path w="70391" h="47876" extrusionOk="0">
                      <a:moveTo>
                        <a:pt x="11133" y="0"/>
                      </a:moveTo>
                      <a:lnTo>
                        <a:pt x="0" y="47875"/>
                      </a:lnTo>
                      <a:lnTo>
                        <a:pt x="0" y="47875"/>
                      </a:lnTo>
                      <a:lnTo>
                        <a:pt x="70390" y="30552"/>
                      </a:lnTo>
                      <a:lnTo>
                        <a:pt x="59413" y="11049"/>
                      </a:lnTo>
                      <a:lnTo>
                        <a:pt x="11133" y="0"/>
                      </a:lnTo>
                      <a:close/>
                    </a:path>
                  </a:pathLst>
                </a:custGeom>
                <a:solidFill>
                  <a:srgbClr val="999999"/>
                </a:solid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777" name="Google Shape;777;p16"/>
                <p:cNvSpPr/>
                <p:nvPr/>
              </p:nvSpPr>
              <p:spPr>
                <a:xfrm>
                  <a:off x="3" y="1191900"/>
                  <a:ext cx="4147761" cy="3951664"/>
                </a:xfrm>
                <a:custGeom>
                  <a:avLst/>
                  <a:gdLst/>
                  <a:ahLst/>
                  <a:cxnLst/>
                  <a:rect l="l" t="t" r="r" b="b"/>
                  <a:pathLst>
                    <a:path w="134482" h="128124" extrusionOk="0">
                      <a:moveTo>
                        <a:pt x="100155" y="1"/>
                      </a:moveTo>
                      <a:lnTo>
                        <a:pt x="90333" y="15003"/>
                      </a:lnTo>
                      <a:lnTo>
                        <a:pt x="90333" y="15003"/>
                      </a:lnTo>
                      <a:lnTo>
                        <a:pt x="97691" y="13371"/>
                      </a:lnTo>
                      <a:lnTo>
                        <a:pt x="97691" y="13371"/>
                      </a:lnTo>
                      <a:cubicBezTo>
                        <a:pt x="96786" y="29302"/>
                        <a:pt x="92833" y="35065"/>
                        <a:pt x="52542" y="37851"/>
                      </a:cubicBezTo>
                      <a:cubicBezTo>
                        <a:pt x="42077" y="38577"/>
                        <a:pt x="41970" y="41387"/>
                        <a:pt x="45160" y="43125"/>
                      </a:cubicBezTo>
                      <a:cubicBezTo>
                        <a:pt x="49709" y="45602"/>
                        <a:pt x="61329" y="47018"/>
                        <a:pt x="62865" y="47304"/>
                      </a:cubicBezTo>
                      <a:cubicBezTo>
                        <a:pt x="65199" y="47733"/>
                        <a:pt x="71259" y="48614"/>
                        <a:pt x="54971" y="50590"/>
                      </a:cubicBezTo>
                      <a:cubicBezTo>
                        <a:pt x="42291" y="52436"/>
                        <a:pt x="35183" y="54460"/>
                        <a:pt x="31349" y="56389"/>
                      </a:cubicBezTo>
                      <a:cubicBezTo>
                        <a:pt x="27277" y="58425"/>
                        <a:pt x="26908" y="64294"/>
                        <a:pt x="31004" y="66521"/>
                      </a:cubicBezTo>
                      <a:cubicBezTo>
                        <a:pt x="44779" y="74022"/>
                        <a:pt x="77736" y="72176"/>
                        <a:pt x="75140" y="81535"/>
                      </a:cubicBezTo>
                      <a:cubicBezTo>
                        <a:pt x="72140" y="92334"/>
                        <a:pt x="0" y="102704"/>
                        <a:pt x="0" y="102704"/>
                      </a:cubicBezTo>
                      <a:lnTo>
                        <a:pt x="0" y="128124"/>
                      </a:lnTo>
                      <a:lnTo>
                        <a:pt x="87904" y="128124"/>
                      </a:lnTo>
                      <a:cubicBezTo>
                        <a:pt x="87904" y="128124"/>
                        <a:pt x="134481" y="95822"/>
                        <a:pt x="118384" y="79225"/>
                      </a:cubicBezTo>
                      <a:cubicBezTo>
                        <a:pt x="102287" y="62639"/>
                        <a:pt x="62567" y="63770"/>
                        <a:pt x="54543" y="61604"/>
                      </a:cubicBezTo>
                      <a:cubicBezTo>
                        <a:pt x="46923" y="59544"/>
                        <a:pt x="72390" y="57020"/>
                        <a:pt x="83999" y="52317"/>
                      </a:cubicBezTo>
                      <a:cubicBezTo>
                        <a:pt x="103644" y="44363"/>
                        <a:pt x="67151" y="42363"/>
                        <a:pt x="67151" y="42363"/>
                      </a:cubicBezTo>
                      <a:cubicBezTo>
                        <a:pt x="66889" y="42280"/>
                        <a:pt x="66949" y="41887"/>
                        <a:pt x="67223" y="41887"/>
                      </a:cubicBezTo>
                      <a:cubicBezTo>
                        <a:pt x="67369" y="41888"/>
                        <a:pt x="67514" y="41888"/>
                        <a:pt x="67658" y="41888"/>
                      </a:cubicBezTo>
                      <a:cubicBezTo>
                        <a:pt x="106442" y="41888"/>
                        <a:pt x="103275" y="13372"/>
                        <a:pt x="103275" y="13371"/>
                      </a:cubicBezTo>
                      <a:lnTo>
                        <a:pt x="103275" y="13371"/>
                      </a:lnTo>
                      <a:lnTo>
                        <a:pt x="110311" y="15003"/>
                      </a:lnTo>
                      <a:lnTo>
                        <a:pt x="110311" y="15003"/>
                      </a:lnTo>
                      <a:lnTo>
                        <a:pt x="100155" y="1"/>
                      </a:lnTo>
                      <a:close/>
                    </a:path>
                  </a:pathLst>
                </a:custGeom>
                <a:solidFill>
                  <a:srgbClr val="D9D9D9"/>
                </a:solid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grpSp>
          <p:grpSp>
            <p:nvGrpSpPr>
              <p:cNvPr id="778" name="Google Shape;778;p16"/>
              <p:cNvGrpSpPr/>
              <p:nvPr/>
            </p:nvGrpSpPr>
            <p:grpSpPr>
              <a:xfrm>
                <a:off x="2048598" y="2158675"/>
                <a:ext cx="6640715" cy="726755"/>
                <a:chOff x="2048598" y="2158675"/>
                <a:chExt cx="6640715" cy="726755"/>
              </a:xfrm>
            </p:grpSpPr>
            <p:cxnSp>
              <p:nvCxnSpPr>
                <p:cNvPr id="779" name="Google Shape;779;p16"/>
                <p:cNvCxnSpPr/>
                <p:nvPr/>
              </p:nvCxnSpPr>
              <p:spPr>
                <a:xfrm rot="10800000">
                  <a:off x="2171013" y="2599650"/>
                  <a:ext cx="2251200" cy="0"/>
                </a:xfrm>
                <a:prstGeom prst="straightConnector1">
                  <a:avLst/>
                </a:prstGeom>
                <a:noFill/>
                <a:ln w="19050" cap="flat" cmpd="sng">
                  <a:solidFill>
                    <a:schemeClr val="accent3"/>
                  </a:solidFill>
                  <a:prstDash val="solid"/>
                  <a:round/>
                  <a:headEnd type="none" w="sm" len="sm"/>
                  <a:tailEnd type="oval" w="med" len="med"/>
                </a:ln>
              </p:spPr>
            </p:cxnSp>
            <p:sp>
              <p:nvSpPr>
                <p:cNvPr id="780" name="Google Shape;780;p16"/>
                <p:cNvSpPr/>
                <p:nvPr/>
              </p:nvSpPr>
              <p:spPr>
                <a:xfrm>
                  <a:off x="4351878" y="2375900"/>
                  <a:ext cx="447498" cy="447498"/>
                </a:xfrm>
                <a:custGeom>
                  <a:avLst/>
                  <a:gdLst/>
                  <a:ahLst/>
                  <a:cxnLst/>
                  <a:rect l="l" t="t" r="r" b="b"/>
                  <a:pathLst>
                    <a:path w="18444" h="18444" extrusionOk="0">
                      <a:moveTo>
                        <a:pt x="9216" y="0"/>
                      </a:moveTo>
                      <a:cubicBezTo>
                        <a:pt x="4132" y="0"/>
                        <a:pt x="1" y="4132"/>
                        <a:pt x="1" y="9228"/>
                      </a:cubicBezTo>
                      <a:cubicBezTo>
                        <a:pt x="1" y="14312"/>
                        <a:pt x="4132" y="18443"/>
                        <a:pt x="9216" y="18443"/>
                      </a:cubicBezTo>
                      <a:cubicBezTo>
                        <a:pt x="14312" y="18443"/>
                        <a:pt x="18443" y="14312"/>
                        <a:pt x="18443" y="9228"/>
                      </a:cubicBezTo>
                      <a:cubicBezTo>
                        <a:pt x="18443" y="4132"/>
                        <a:pt x="14312" y="0"/>
                        <a:pt x="9216" y="0"/>
                      </a:cubicBezTo>
                      <a:close/>
                    </a:path>
                  </a:pathLst>
                </a:custGeom>
                <a:solidFill>
                  <a:schemeClr val="accent3"/>
                </a:solidFill>
                <a:ln>
                  <a:noFill/>
                </a:ln>
              </p:spPr>
              <p:txBody>
                <a:bodyPr spcFirstLastPara="1" wrap="square" lIns="102850" tIns="102850" rIns="102850" bIns="102850" anchor="ctr" anchorCtr="0">
                  <a:noAutofit/>
                </a:bodyPr>
                <a:lstStyle/>
                <a:p>
                  <a:pPr marL="0" marR="0" lvl="0" indent="0" algn="ctr" rtl="0">
                    <a:lnSpc>
                      <a:spcPct val="100000"/>
                    </a:lnSpc>
                    <a:spcBef>
                      <a:spcPts val="0"/>
                    </a:spcBef>
                    <a:spcAft>
                      <a:spcPts val="0"/>
                    </a:spcAft>
                    <a:buNone/>
                  </a:pPr>
                  <a:r>
                    <a:rPr lang="en-GB" sz="1800" b="1" i="0" u="none" strike="noStrike" cap="none">
                      <a:solidFill>
                        <a:srgbClr val="FFFFFF"/>
                      </a:solidFill>
                      <a:latin typeface="Geo"/>
                      <a:ea typeface="Geo"/>
                      <a:cs typeface="Geo"/>
                      <a:sym typeface="Geo"/>
                    </a:rPr>
                    <a:t>02</a:t>
                  </a:r>
                  <a:endParaRPr sz="1800" b="1" i="0" u="none" strike="noStrike" cap="none">
                    <a:solidFill>
                      <a:srgbClr val="FFFFFF"/>
                    </a:solidFill>
                    <a:latin typeface="Geo"/>
                    <a:ea typeface="Geo"/>
                    <a:cs typeface="Geo"/>
                    <a:sym typeface="Geo"/>
                  </a:endParaRPr>
                </a:p>
              </p:txBody>
            </p:sp>
            <p:sp>
              <p:nvSpPr>
                <p:cNvPr id="781" name="Google Shape;781;p16"/>
                <p:cNvSpPr txBox="1"/>
                <p:nvPr/>
              </p:nvSpPr>
              <p:spPr>
                <a:xfrm>
                  <a:off x="6125813" y="2313917"/>
                  <a:ext cx="2563500" cy="571500"/>
                </a:xfrm>
                <a:prstGeom prst="rect">
                  <a:avLst/>
                </a:prstGeom>
                <a:no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r>
                    <a:rPr lang="en-GB" sz="1350" b="0" i="0" u="none" strike="noStrike" cap="none">
                      <a:solidFill>
                        <a:srgbClr val="000000"/>
                      </a:solidFill>
                      <a:latin typeface="Geo"/>
                      <a:ea typeface="Geo"/>
                      <a:cs typeface="Geo"/>
                      <a:sym typeface="Geo"/>
                    </a:rPr>
                    <a:t>Lorem Ipsum is simply dummy text of the printing and typesetting industry.</a:t>
                  </a:r>
                  <a:endParaRPr sz="1350" b="0" i="0" u="none" strike="noStrike" cap="none">
                    <a:solidFill>
                      <a:srgbClr val="000000"/>
                    </a:solidFill>
                    <a:latin typeface="Geo"/>
                    <a:ea typeface="Geo"/>
                    <a:cs typeface="Geo"/>
                    <a:sym typeface="Geo"/>
                  </a:endParaRPr>
                </a:p>
              </p:txBody>
            </p:sp>
            <p:sp>
              <p:nvSpPr>
                <p:cNvPr id="782" name="Google Shape;782;p16"/>
                <p:cNvSpPr txBox="1"/>
                <p:nvPr/>
              </p:nvSpPr>
              <p:spPr>
                <a:xfrm>
                  <a:off x="5040136" y="2313930"/>
                  <a:ext cx="1080900" cy="571500"/>
                </a:xfrm>
                <a:prstGeom prst="rect">
                  <a:avLst/>
                </a:prstGeom>
                <a:no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r>
                    <a:rPr lang="en-GB" sz="2025" b="1" i="0" u="none" strike="noStrike" cap="none">
                      <a:solidFill>
                        <a:srgbClr val="000000"/>
                      </a:solidFill>
                      <a:latin typeface="Georgia"/>
                      <a:ea typeface="Georgia"/>
                      <a:cs typeface="Georgia"/>
                      <a:sym typeface="Georgia"/>
                    </a:rPr>
                    <a:t>Caption</a:t>
                  </a:r>
                  <a:endParaRPr sz="1350" b="0" i="0" u="none" strike="noStrike" cap="none">
                    <a:solidFill>
                      <a:schemeClr val="accent3"/>
                    </a:solidFill>
                    <a:latin typeface="Roboto"/>
                    <a:ea typeface="Roboto"/>
                    <a:cs typeface="Roboto"/>
                    <a:sym typeface="Roboto"/>
                  </a:endParaRPr>
                </a:p>
              </p:txBody>
            </p:sp>
            <p:sp>
              <p:nvSpPr>
                <p:cNvPr id="783" name="Google Shape;783;p16"/>
                <p:cNvSpPr/>
                <p:nvPr/>
              </p:nvSpPr>
              <p:spPr>
                <a:xfrm rot="8100000">
                  <a:off x="2096047" y="2206124"/>
                  <a:ext cx="229103" cy="229103"/>
                </a:xfrm>
                <a:prstGeom prst="teardrop">
                  <a:avLst>
                    <a:gd name="adj" fmla="val 100000"/>
                  </a:avLst>
                </a:prstGeom>
                <a:solidFill>
                  <a:schemeClr val="accent3"/>
                </a:solid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grpSp>
          <p:grpSp>
            <p:nvGrpSpPr>
              <p:cNvPr id="784" name="Google Shape;784;p16"/>
              <p:cNvGrpSpPr/>
              <p:nvPr/>
            </p:nvGrpSpPr>
            <p:grpSpPr>
              <a:xfrm>
                <a:off x="2543898" y="3006850"/>
                <a:ext cx="6145415" cy="727872"/>
                <a:chOff x="2543898" y="3006850"/>
                <a:chExt cx="6145415" cy="727872"/>
              </a:xfrm>
            </p:grpSpPr>
            <p:cxnSp>
              <p:nvCxnSpPr>
                <p:cNvPr id="785" name="Google Shape;785;p16"/>
                <p:cNvCxnSpPr/>
                <p:nvPr/>
              </p:nvCxnSpPr>
              <p:spPr>
                <a:xfrm rot="10800000">
                  <a:off x="2665713" y="3448912"/>
                  <a:ext cx="1756500" cy="0"/>
                </a:xfrm>
                <a:prstGeom prst="straightConnector1">
                  <a:avLst/>
                </a:prstGeom>
                <a:noFill/>
                <a:ln w="19050" cap="flat" cmpd="sng">
                  <a:solidFill>
                    <a:schemeClr val="accent2"/>
                  </a:solidFill>
                  <a:prstDash val="solid"/>
                  <a:round/>
                  <a:headEnd type="none" w="sm" len="sm"/>
                  <a:tailEnd type="oval" w="med" len="med"/>
                </a:ln>
              </p:spPr>
            </p:cxnSp>
            <p:sp>
              <p:nvSpPr>
                <p:cNvPr id="786" name="Google Shape;786;p16"/>
                <p:cNvSpPr/>
                <p:nvPr/>
              </p:nvSpPr>
              <p:spPr>
                <a:xfrm>
                  <a:off x="4351878" y="3225150"/>
                  <a:ext cx="447498" cy="447498"/>
                </a:xfrm>
                <a:custGeom>
                  <a:avLst/>
                  <a:gdLst/>
                  <a:ahLst/>
                  <a:cxnLst/>
                  <a:rect l="l" t="t" r="r" b="b"/>
                  <a:pathLst>
                    <a:path w="18444" h="18444" extrusionOk="0">
                      <a:moveTo>
                        <a:pt x="9216" y="0"/>
                      </a:moveTo>
                      <a:cubicBezTo>
                        <a:pt x="4132" y="0"/>
                        <a:pt x="1" y="4132"/>
                        <a:pt x="1" y="9228"/>
                      </a:cubicBezTo>
                      <a:cubicBezTo>
                        <a:pt x="1" y="14312"/>
                        <a:pt x="4132" y="18443"/>
                        <a:pt x="9216" y="18443"/>
                      </a:cubicBezTo>
                      <a:cubicBezTo>
                        <a:pt x="14312" y="18443"/>
                        <a:pt x="18443" y="14312"/>
                        <a:pt x="18443" y="9228"/>
                      </a:cubicBezTo>
                      <a:cubicBezTo>
                        <a:pt x="18443" y="4132"/>
                        <a:pt x="14312" y="0"/>
                        <a:pt x="9216" y="0"/>
                      </a:cubicBezTo>
                      <a:close/>
                    </a:path>
                  </a:pathLst>
                </a:custGeom>
                <a:solidFill>
                  <a:schemeClr val="accent2"/>
                </a:solidFill>
                <a:ln>
                  <a:noFill/>
                </a:ln>
              </p:spPr>
              <p:txBody>
                <a:bodyPr spcFirstLastPara="1" wrap="square" lIns="102850" tIns="102850" rIns="102850" bIns="102850" anchor="ctr" anchorCtr="0">
                  <a:noAutofit/>
                </a:bodyPr>
                <a:lstStyle/>
                <a:p>
                  <a:pPr marL="0" marR="0" lvl="0" indent="0" algn="ctr" rtl="0">
                    <a:lnSpc>
                      <a:spcPct val="100000"/>
                    </a:lnSpc>
                    <a:spcBef>
                      <a:spcPts val="0"/>
                    </a:spcBef>
                    <a:spcAft>
                      <a:spcPts val="0"/>
                    </a:spcAft>
                    <a:buNone/>
                  </a:pPr>
                  <a:r>
                    <a:rPr lang="en-GB" sz="1800" b="1" i="0" u="none" strike="noStrike" cap="none" dirty="0">
                      <a:solidFill>
                        <a:srgbClr val="FFFFFF"/>
                      </a:solidFill>
                      <a:latin typeface="Geo"/>
                      <a:ea typeface="Geo"/>
                      <a:cs typeface="Geo"/>
                      <a:sym typeface="Geo"/>
                    </a:rPr>
                    <a:t>03</a:t>
                  </a:r>
                  <a:endParaRPr sz="1800" b="1" i="0" u="none" strike="noStrike" cap="none" dirty="0">
                    <a:solidFill>
                      <a:srgbClr val="FFFFFF"/>
                    </a:solidFill>
                    <a:latin typeface="Geo"/>
                    <a:ea typeface="Geo"/>
                    <a:cs typeface="Geo"/>
                    <a:sym typeface="Geo"/>
                  </a:endParaRPr>
                </a:p>
              </p:txBody>
            </p:sp>
            <p:sp>
              <p:nvSpPr>
                <p:cNvPr id="787" name="Google Shape;787;p16"/>
                <p:cNvSpPr txBox="1"/>
                <p:nvPr/>
              </p:nvSpPr>
              <p:spPr>
                <a:xfrm>
                  <a:off x="6125813" y="3163208"/>
                  <a:ext cx="2563500" cy="571500"/>
                </a:xfrm>
                <a:prstGeom prst="rect">
                  <a:avLst/>
                </a:prstGeom>
                <a:no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r>
                    <a:rPr lang="en-GB" sz="1350" b="0" i="0" u="none" strike="noStrike" cap="none">
                      <a:solidFill>
                        <a:srgbClr val="000000"/>
                      </a:solidFill>
                      <a:latin typeface="Geo"/>
                      <a:ea typeface="Geo"/>
                      <a:cs typeface="Geo"/>
                      <a:sym typeface="Geo"/>
                    </a:rPr>
                    <a:t>Lorem Ipsum is simply dummy text of the printing and typesetting industry.</a:t>
                  </a:r>
                  <a:endParaRPr sz="1350" b="0" i="0" u="none" strike="noStrike" cap="none">
                    <a:solidFill>
                      <a:srgbClr val="000000"/>
                    </a:solidFill>
                    <a:latin typeface="Geo"/>
                    <a:ea typeface="Geo"/>
                    <a:cs typeface="Geo"/>
                    <a:sym typeface="Geo"/>
                  </a:endParaRPr>
                </a:p>
              </p:txBody>
            </p:sp>
            <p:sp>
              <p:nvSpPr>
                <p:cNvPr id="788" name="Google Shape;788;p16"/>
                <p:cNvSpPr txBox="1"/>
                <p:nvPr/>
              </p:nvSpPr>
              <p:spPr>
                <a:xfrm>
                  <a:off x="5040136" y="3163222"/>
                  <a:ext cx="1080900" cy="571500"/>
                </a:xfrm>
                <a:prstGeom prst="rect">
                  <a:avLst/>
                </a:prstGeom>
                <a:no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r>
                    <a:rPr lang="en-GB" sz="2025" b="1" i="0" u="none" strike="noStrike" cap="none">
                      <a:solidFill>
                        <a:srgbClr val="000000"/>
                      </a:solidFill>
                      <a:latin typeface="Georgia"/>
                      <a:ea typeface="Georgia"/>
                      <a:cs typeface="Georgia"/>
                      <a:sym typeface="Georgia"/>
                    </a:rPr>
                    <a:t>Caption</a:t>
                  </a:r>
                  <a:endParaRPr sz="1350" b="0" i="0" u="none" strike="noStrike" cap="none">
                    <a:solidFill>
                      <a:schemeClr val="accent2"/>
                    </a:solidFill>
                    <a:latin typeface="Roboto"/>
                    <a:ea typeface="Roboto"/>
                    <a:cs typeface="Roboto"/>
                    <a:sym typeface="Roboto"/>
                  </a:endParaRPr>
                </a:p>
              </p:txBody>
            </p:sp>
            <p:sp>
              <p:nvSpPr>
                <p:cNvPr id="789" name="Google Shape;789;p16"/>
                <p:cNvSpPr/>
                <p:nvPr/>
              </p:nvSpPr>
              <p:spPr>
                <a:xfrm rot="8100000">
                  <a:off x="2591347" y="3054299"/>
                  <a:ext cx="229103" cy="229103"/>
                </a:xfrm>
                <a:prstGeom prst="teardrop">
                  <a:avLst>
                    <a:gd name="adj" fmla="val 100000"/>
                  </a:avLst>
                </a:prstGeom>
                <a:solidFill>
                  <a:schemeClr val="accent2"/>
                </a:solid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grpSp>
          <p:grpSp>
            <p:nvGrpSpPr>
              <p:cNvPr id="790" name="Google Shape;790;p16"/>
              <p:cNvGrpSpPr/>
              <p:nvPr/>
            </p:nvGrpSpPr>
            <p:grpSpPr>
              <a:xfrm>
                <a:off x="2260548" y="3855750"/>
                <a:ext cx="6428765" cy="728263"/>
                <a:chOff x="2260548" y="3855750"/>
                <a:chExt cx="6428765" cy="728263"/>
              </a:xfrm>
            </p:grpSpPr>
            <p:cxnSp>
              <p:nvCxnSpPr>
                <p:cNvPr id="791" name="Google Shape;791;p16"/>
                <p:cNvCxnSpPr/>
                <p:nvPr/>
              </p:nvCxnSpPr>
              <p:spPr>
                <a:xfrm rot="10800000">
                  <a:off x="2383713" y="4298188"/>
                  <a:ext cx="2038500" cy="0"/>
                </a:xfrm>
                <a:prstGeom prst="straightConnector1">
                  <a:avLst/>
                </a:prstGeom>
                <a:noFill/>
                <a:ln w="19050" cap="flat" cmpd="sng">
                  <a:solidFill>
                    <a:schemeClr val="accent1"/>
                  </a:solidFill>
                  <a:prstDash val="solid"/>
                  <a:round/>
                  <a:headEnd type="none" w="sm" len="sm"/>
                  <a:tailEnd type="oval" w="med" len="med"/>
                </a:ln>
              </p:spPr>
            </p:cxnSp>
            <p:sp>
              <p:nvSpPr>
                <p:cNvPr id="792" name="Google Shape;792;p16"/>
                <p:cNvSpPr/>
                <p:nvPr/>
              </p:nvSpPr>
              <p:spPr>
                <a:xfrm>
                  <a:off x="4351878" y="4074438"/>
                  <a:ext cx="447498" cy="447498"/>
                </a:xfrm>
                <a:custGeom>
                  <a:avLst/>
                  <a:gdLst/>
                  <a:ahLst/>
                  <a:cxnLst/>
                  <a:rect l="l" t="t" r="r" b="b"/>
                  <a:pathLst>
                    <a:path w="18444" h="18444" extrusionOk="0">
                      <a:moveTo>
                        <a:pt x="9216" y="0"/>
                      </a:moveTo>
                      <a:cubicBezTo>
                        <a:pt x="4132" y="0"/>
                        <a:pt x="1" y="4132"/>
                        <a:pt x="1" y="9228"/>
                      </a:cubicBezTo>
                      <a:cubicBezTo>
                        <a:pt x="1" y="14312"/>
                        <a:pt x="4132" y="18443"/>
                        <a:pt x="9216" y="18443"/>
                      </a:cubicBezTo>
                      <a:cubicBezTo>
                        <a:pt x="14312" y="18443"/>
                        <a:pt x="18443" y="14312"/>
                        <a:pt x="18443" y="9228"/>
                      </a:cubicBezTo>
                      <a:cubicBezTo>
                        <a:pt x="18443" y="4132"/>
                        <a:pt x="14312" y="0"/>
                        <a:pt x="9216" y="0"/>
                      </a:cubicBezTo>
                      <a:close/>
                    </a:path>
                  </a:pathLst>
                </a:custGeom>
                <a:solidFill>
                  <a:schemeClr val="accent1"/>
                </a:solidFill>
                <a:ln>
                  <a:noFill/>
                </a:ln>
              </p:spPr>
              <p:txBody>
                <a:bodyPr spcFirstLastPara="1" wrap="square" lIns="102850" tIns="102850" rIns="102850" bIns="102850" anchor="ctr" anchorCtr="0">
                  <a:noAutofit/>
                </a:bodyPr>
                <a:lstStyle/>
                <a:p>
                  <a:pPr marL="0" marR="0" lvl="0" indent="0" algn="ctr" rtl="0">
                    <a:lnSpc>
                      <a:spcPct val="100000"/>
                    </a:lnSpc>
                    <a:spcBef>
                      <a:spcPts val="0"/>
                    </a:spcBef>
                    <a:spcAft>
                      <a:spcPts val="0"/>
                    </a:spcAft>
                    <a:buNone/>
                  </a:pPr>
                  <a:r>
                    <a:rPr lang="en-GB" sz="1800" b="1" i="0" u="none" strike="noStrike" cap="none">
                      <a:solidFill>
                        <a:srgbClr val="FFFFFF"/>
                      </a:solidFill>
                      <a:latin typeface="Geo"/>
                      <a:ea typeface="Geo"/>
                      <a:cs typeface="Geo"/>
                      <a:sym typeface="Geo"/>
                    </a:rPr>
                    <a:t>04</a:t>
                  </a:r>
                  <a:endParaRPr sz="1800" b="1" i="0" u="none" strike="noStrike" cap="none">
                    <a:solidFill>
                      <a:srgbClr val="FFFFFF"/>
                    </a:solidFill>
                    <a:latin typeface="Geo"/>
                    <a:ea typeface="Geo"/>
                    <a:cs typeface="Geo"/>
                    <a:sym typeface="Geo"/>
                  </a:endParaRPr>
                </a:p>
              </p:txBody>
            </p:sp>
            <p:sp>
              <p:nvSpPr>
                <p:cNvPr id="793" name="Google Shape;793;p16"/>
                <p:cNvSpPr txBox="1"/>
                <p:nvPr/>
              </p:nvSpPr>
              <p:spPr>
                <a:xfrm>
                  <a:off x="6125813" y="4012500"/>
                  <a:ext cx="2563500" cy="571500"/>
                </a:xfrm>
                <a:prstGeom prst="rect">
                  <a:avLst/>
                </a:prstGeom>
                <a:no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r>
                    <a:rPr lang="en-GB" sz="1350" b="0" i="0" u="none" strike="noStrike" cap="none">
                      <a:solidFill>
                        <a:srgbClr val="000000"/>
                      </a:solidFill>
                      <a:latin typeface="Geo"/>
                      <a:ea typeface="Geo"/>
                      <a:cs typeface="Geo"/>
                      <a:sym typeface="Geo"/>
                    </a:rPr>
                    <a:t>Lorem Ipsum is simply dummy text of the printing and typesetting industry.</a:t>
                  </a:r>
                  <a:endParaRPr sz="1350" b="0" i="0" u="none" strike="noStrike" cap="none">
                    <a:solidFill>
                      <a:srgbClr val="000000"/>
                    </a:solidFill>
                    <a:latin typeface="Geo"/>
                    <a:ea typeface="Geo"/>
                    <a:cs typeface="Geo"/>
                    <a:sym typeface="Geo"/>
                  </a:endParaRPr>
                </a:p>
              </p:txBody>
            </p:sp>
            <p:sp>
              <p:nvSpPr>
                <p:cNvPr id="794" name="Google Shape;794;p16"/>
                <p:cNvSpPr txBox="1"/>
                <p:nvPr/>
              </p:nvSpPr>
              <p:spPr>
                <a:xfrm>
                  <a:off x="5040136" y="4012513"/>
                  <a:ext cx="1080900" cy="571500"/>
                </a:xfrm>
                <a:prstGeom prst="rect">
                  <a:avLst/>
                </a:prstGeom>
                <a:no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r>
                    <a:rPr lang="en-GB" sz="2025" b="1" i="0" u="none" strike="noStrike" cap="none">
                      <a:solidFill>
                        <a:srgbClr val="000000"/>
                      </a:solidFill>
                      <a:latin typeface="Georgia"/>
                      <a:ea typeface="Georgia"/>
                      <a:cs typeface="Georgia"/>
                      <a:sym typeface="Georgia"/>
                    </a:rPr>
                    <a:t>Caption</a:t>
                  </a:r>
                  <a:endParaRPr sz="1350" b="0" i="0" u="none" strike="noStrike" cap="none">
                    <a:solidFill>
                      <a:schemeClr val="accent1"/>
                    </a:solidFill>
                    <a:latin typeface="Roboto"/>
                    <a:ea typeface="Roboto"/>
                    <a:cs typeface="Roboto"/>
                    <a:sym typeface="Roboto"/>
                  </a:endParaRPr>
                </a:p>
              </p:txBody>
            </p:sp>
            <p:sp>
              <p:nvSpPr>
                <p:cNvPr id="795" name="Google Shape;795;p16"/>
                <p:cNvSpPr/>
                <p:nvPr/>
              </p:nvSpPr>
              <p:spPr>
                <a:xfrm rot="8100000">
                  <a:off x="2307997" y="3903199"/>
                  <a:ext cx="229103" cy="229103"/>
                </a:xfrm>
                <a:prstGeom prst="teardrop">
                  <a:avLst>
                    <a:gd name="adj" fmla="val 100000"/>
                  </a:avLst>
                </a:prstGeom>
                <a:solidFill>
                  <a:schemeClr val="accent1"/>
                </a:solid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grpSp>
          <p:grpSp>
            <p:nvGrpSpPr>
              <p:cNvPr id="796" name="Google Shape;796;p16"/>
              <p:cNvGrpSpPr/>
              <p:nvPr/>
            </p:nvGrpSpPr>
            <p:grpSpPr>
              <a:xfrm>
                <a:off x="2789688" y="534054"/>
                <a:ext cx="5899625" cy="1502084"/>
                <a:chOff x="2789688" y="534054"/>
                <a:chExt cx="5899625" cy="1502084"/>
              </a:xfrm>
            </p:grpSpPr>
            <p:cxnSp>
              <p:nvCxnSpPr>
                <p:cNvPr id="797" name="Google Shape;797;p16"/>
                <p:cNvCxnSpPr/>
                <p:nvPr/>
              </p:nvCxnSpPr>
              <p:spPr>
                <a:xfrm rot="10800000">
                  <a:off x="3066213" y="1724938"/>
                  <a:ext cx="1356000" cy="0"/>
                </a:xfrm>
                <a:prstGeom prst="straightConnector1">
                  <a:avLst/>
                </a:prstGeom>
                <a:noFill/>
                <a:ln w="19050" cap="flat" cmpd="sng">
                  <a:solidFill>
                    <a:schemeClr val="accent5"/>
                  </a:solidFill>
                  <a:prstDash val="solid"/>
                  <a:round/>
                  <a:headEnd type="none" w="sm" len="sm"/>
                  <a:tailEnd type="oval" w="med" len="med"/>
                </a:ln>
              </p:spPr>
            </p:cxnSp>
            <p:sp>
              <p:nvSpPr>
                <p:cNvPr id="798" name="Google Shape;798;p16"/>
                <p:cNvSpPr/>
                <p:nvPr/>
              </p:nvSpPr>
              <p:spPr>
                <a:xfrm>
                  <a:off x="4351878" y="1526613"/>
                  <a:ext cx="447498" cy="447498"/>
                </a:xfrm>
                <a:custGeom>
                  <a:avLst/>
                  <a:gdLst/>
                  <a:ahLst/>
                  <a:cxnLst/>
                  <a:rect l="l" t="t" r="r" b="b"/>
                  <a:pathLst>
                    <a:path w="18444" h="18444" extrusionOk="0">
                      <a:moveTo>
                        <a:pt x="9216" y="0"/>
                      </a:moveTo>
                      <a:cubicBezTo>
                        <a:pt x="4132" y="0"/>
                        <a:pt x="1" y="4132"/>
                        <a:pt x="1" y="9228"/>
                      </a:cubicBezTo>
                      <a:cubicBezTo>
                        <a:pt x="1" y="14312"/>
                        <a:pt x="4132" y="18443"/>
                        <a:pt x="9216" y="18443"/>
                      </a:cubicBezTo>
                      <a:cubicBezTo>
                        <a:pt x="14312" y="18443"/>
                        <a:pt x="18443" y="14312"/>
                        <a:pt x="18443" y="9228"/>
                      </a:cubicBezTo>
                      <a:cubicBezTo>
                        <a:pt x="18443" y="4132"/>
                        <a:pt x="14312" y="0"/>
                        <a:pt x="9216" y="0"/>
                      </a:cubicBezTo>
                      <a:close/>
                    </a:path>
                  </a:pathLst>
                </a:custGeom>
                <a:solidFill>
                  <a:schemeClr val="accent5"/>
                </a:solidFill>
                <a:ln>
                  <a:noFill/>
                </a:ln>
              </p:spPr>
              <p:txBody>
                <a:bodyPr spcFirstLastPara="1" wrap="square" lIns="102850" tIns="102850" rIns="102850" bIns="102850" anchor="ctr" anchorCtr="0">
                  <a:noAutofit/>
                </a:bodyPr>
                <a:lstStyle/>
                <a:p>
                  <a:pPr marL="0" marR="0" lvl="0" indent="0" algn="ctr" rtl="0">
                    <a:lnSpc>
                      <a:spcPct val="100000"/>
                    </a:lnSpc>
                    <a:spcBef>
                      <a:spcPts val="0"/>
                    </a:spcBef>
                    <a:spcAft>
                      <a:spcPts val="0"/>
                    </a:spcAft>
                    <a:buNone/>
                  </a:pPr>
                  <a:r>
                    <a:rPr lang="en-GB" sz="1800" b="1" i="0" u="none" strike="noStrike" cap="none">
                      <a:solidFill>
                        <a:schemeClr val="lt1"/>
                      </a:solidFill>
                      <a:latin typeface="Geo"/>
                      <a:ea typeface="Geo"/>
                      <a:cs typeface="Geo"/>
                      <a:sym typeface="Geo"/>
                    </a:rPr>
                    <a:t>01</a:t>
                  </a:r>
                  <a:endParaRPr sz="1800" b="1" i="0" u="none" strike="noStrike" cap="none">
                    <a:solidFill>
                      <a:schemeClr val="lt1"/>
                    </a:solidFill>
                    <a:latin typeface="Geo"/>
                    <a:ea typeface="Geo"/>
                    <a:cs typeface="Geo"/>
                    <a:sym typeface="Geo"/>
                  </a:endParaRPr>
                </a:p>
              </p:txBody>
            </p:sp>
            <p:sp>
              <p:nvSpPr>
                <p:cNvPr id="799" name="Google Shape;799;p16"/>
                <p:cNvSpPr txBox="1"/>
                <p:nvPr/>
              </p:nvSpPr>
              <p:spPr>
                <a:xfrm>
                  <a:off x="6125813" y="1464625"/>
                  <a:ext cx="2563500" cy="571500"/>
                </a:xfrm>
                <a:prstGeom prst="rect">
                  <a:avLst/>
                </a:prstGeom>
                <a:no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r>
                    <a:rPr lang="en-GB" sz="1350" b="0" i="0" u="none" strike="noStrike" cap="none">
                      <a:solidFill>
                        <a:srgbClr val="000000"/>
                      </a:solidFill>
                      <a:latin typeface="Geo"/>
                      <a:ea typeface="Geo"/>
                      <a:cs typeface="Geo"/>
                      <a:sym typeface="Geo"/>
                    </a:rPr>
                    <a:t>Lorem Ipsum is simply dummy text of the printing and typesetting industry.</a:t>
                  </a:r>
                  <a:endParaRPr sz="1350" b="0" i="0" u="none" strike="noStrike" cap="none">
                    <a:solidFill>
                      <a:srgbClr val="000000"/>
                    </a:solidFill>
                    <a:latin typeface="Geo"/>
                    <a:ea typeface="Geo"/>
                    <a:cs typeface="Geo"/>
                    <a:sym typeface="Geo"/>
                  </a:endParaRPr>
                </a:p>
              </p:txBody>
            </p:sp>
            <p:sp>
              <p:nvSpPr>
                <p:cNvPr id="800" name="Google Shape;800;p16"/>
                <p:cNvSpPr txBox="1"/>
                <p:nvPr/>
              </p:nvSpPr>
              <p:spPr>
                <a:xfrm>
                  <a:off x="5040136" y="1464638"/>
                  <a:ext cx="1080900" cy="571500"/>
                </a:xfrm>
                <a:prstGeom prst="rect">
                  <a:avLst/>
                </a:prstGeom>
                <a:no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r>
                    <a:rPr lang="en-GB" sz="2025" b="1" i="0" u="none" strike="noStrike" cap="none">
                      <a:solidFill>
                        <a:srgbClr val="000000"/>
                      </a:solidFill>
                      <a:latin typeface="Georgia"/>
                      <a:ea typeface="Georgia"/>
                      <a:cs typeface="Georgia"/>
                      <a:sym typeface="Georgia"/>
                    </a:rPr>
                    <a:t>Caption</a:t>
                  </a:r>
                  <a:endParaRPr sz="1350" b="0" i="0" u="none" strike="noStrike" cap="none">
                    <a:solidFill>
                      <a:schemeClr val="accent5"/>
                    </a:solidFill>
                    <a:latin typeface="Roboto"/>
                    <a:ea typeface="Roboto"/>
                    <a:cs typeface="Roboto"/>
                    <a:sym typeface="Roboto"/>
                  </a:endParaRPr>
                </a:p>
              </p:txBody>
            </p:sp>
            <p:sp>
              <p:nvSpPr>
                <p:cNvPr id="801" name="Google Shape;801;p16"/>
                <p:cNvSpPr/>
                <p:nvPr/>
              </p:nvSpPr>
              <p:spPr>
                <a:xfrm rot="8100000">
                  <a:off x="2988997" y="1327449"/>
                  <a:ext cx="229103" cy="229103"/>
                </a:xfrm>
                <a:prstGeom prst="teardrop">
                  <a:avLst>
                    <a:gd name="adj" fmla="val 100000"/>
                  </a:avLst>
                </a:prstGeom>
                <a:solidFill>
                  <a:schemeClr val="accent5"/>
                </a:solidFill>
                <a:ln>
                  <a:noFill/>
                </a:ln>
              </p:spPr>
              <p:txBody>
                <a:bodyPr spcFirstLastPara="1" wrap="square" lIns="102850" tIns="102850" rIns="102850" bIns="10285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802" name="Google Shape;802;p16"/>
                <p:cNvSpPr/>
                <p:nvPr/>
              </p:nvSpPr>
              <p:spPr>
                <a:xfrm>
                  <a:off x="2789688" y="534054"/>
                  <a:ext cx="627720" cy="627719"/>
                </a:xfrm>
                <a:custGeom>
                  <a:avLst/>
                  <a:gdLst/>
                  <a:ahLst/>
                  <a:cxnLst/>
                  <a:rect l="l" t="t" r="r" b="b"/>
                  <a:pathLst>
                    <a:path w="18444" h="18444" extrusionOk="0">
                      <a:moveTo>
                        <a:pt x="9216" y="0"/>
                      </a:moveTo>
                      <a:cubicBezTo>
                        <a:pt x="4132" y="0"/>
                        <a:pt x="1" y="4132"/>
                        <a:pt x="1" y="9228"/>
                      </a:cubicBezTo>
                      <a:cubicBezTo>
                        <a:pt x="1" y="14312"/>
                        <a:pt x="4132" y="18443"/>
                        <a:pt x="9216" y="18443"/>
                      </a:cubicBezTo>
                      <a:cubicBezTo>
                        <a:pt x="14312" y="18443"/>
                        <a:pt x="18443" y="14312"/>
                        <a:pt x="18443" y="9228"/>
                      </a:cubicBezTo>
                      <a:cubicBezTo>
                        <a:pt x="18443" y="4132"/>
                        <a:pt x="14312" y="0"/>
                        <a:pt x="9216" y="0"/>
                      </a:cubicBezTo>
                      <a:close/>
                    </a:path>
                  </a:pathLst>
                </a:custGeom>
                <a:solidFill>
                  <a:schemeClr val="accent6"/>
                </a:solidFill>
                <a:ln>
                  <a:noFill/>
                </a:ln>
              </p:spPr>
              <p:txBody>
                <a:bodyPr spcFirstLastPara="1" wrap="square" lIns="102850" tIns="102850" rIns="102850" bIns="102850" anchor="ctr" anchorCtr="0">
                  <a:noAutofit/>
                </a:bodyPr>
                <a:lstStyle/>
                <a:p>
                  <a:pPr marL="0" marR="0" lvl="0" indent="0" algn="ctr" rtl="0">
                    <a:lnSpc>
                      <a:spcPct val="100000"/>
                    </a:lnSpc>
                    <a:spcBef>
                      <a:spcPts val="0"/>
                    </a:spcBef>
                    <a:spcAft>
                      <a:spcPts val="0"/>
                    </a:spcAft>
                    <a:buNone/>
                  </a:pPr>
                  <a:endParaRPr sz="1800" b="1" i="0" u="none" strike="noStrike" cap="none">
                    <a:solidFill>
                      <a:schemeClr val="lt1"/>
                    </a:solidFill>
                    <a:latin typeface="Geo"/>
                    <a:ea typeface="Geo"/>
                    <a:cs typeface="Geo"/>
                    <a:sym typeface="Geo"/>
                  </a:endParaRPr>
                </a:p>
              </p:txBody>
            </p:sp>
          </p:grpSp>
        </p:grpSp>
        <p:pic>
          <p:nvPicPr>
            <p:cNvPr id="803" name="Google Shape;803;p16" descr="Aspiration with solid fill"/>
            <p:cNvPicPr preferRelativeResize="0"/>
            <p:nvPr/>
          </p:nvPicPr>
          <p:blipFill rotWithShape="1">
            <a:blip r:embed="rId3">
              <a:alphaModFix/>
            </a:blip>
            <a:srcRect/>
            <a:stretch/>
          </p:blipFill>
          <p:spPr>
            <a:xfrm>
              <a:off x="3933409" y="501799"/>
              <a:ext cx="767615" cy="767615"/>
            </a:xfrm>
            <a:prstGeom prst="rect">
              <a:avLst/>
            </a:prstGeom>
            <a:noFill/>
            <a:ln>
              <a:noFill/>
            </a:ln>
          </p:spPr>
        </p:pic>
      </p:grpSp>
      <p:sp>
        <p:nvSpPr>
          <p:cNvPr id="804" name="Google Shape;804;p16"/>
          <p:cNvSpPr txBox="1"/>
          <p:nvPr/>
        </p:nvSpPr>
        <p:spPr>
          <a:xfrm>
            <a:off x="2286000" y="843764"/>
            <a:ext cx="13716000" cy="61170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3375" b="0" i="0" u="none" strike="noStrike" cap="none">
                <a:solidFill>
                  <a:srgbClr val="000000"/>
                </a:solidFill>
                <a:latin typeface="Georgia"/>
                <a:ea typeface="Georgia"/>
                <a:cs typeface="Georgia"/>
                <a:sym typeface="Georgia"/>
              </a:rPr>
              <a:t>Achievement Slide Template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17" descr="Une image contenant bleu, matériel&#10;&#10;Description générée automatiquement"/>
          <p:cNvPicPr preferRelativeResize="0"/>
          <p:nvPr/>
        </p:nvPicPr>
        <p:blipFill rotWithShape="1">
          <a:blip r:embed="rId3">
            <a:alphaModFix/>
          </a:blip>
          <a:srcRect/>
          <a:stretch/>
        </p:blipFill>
        <p:spPr>
          <a:xfrm>
            <a:off x="0" y="-29159"/>
            <a:ext cx="18288000" cy="13046926"/>
          </a:xfrm>
          <a:prstGeom prst="rect">
            <a:avLst/>
          </a:prstGeom>
          <a:noFill/>
          <a:ln>
            <a:noFill/>
          </a:ln>
        </p:spPr>
      </p:pic>
      <p:sp>
        <p:nvSpPr>
          <p:cNvPr id="810" name="Google Shape;810;p17"/>
          <p:cNvSpPr/>
          <p:nvPr/>
        </p:nvSpPr>
        <p:spPr>
          <a:xfrm>
            <a:off x="3714750" y="0"/>
            <a:ext cx="10610850" cy="10312390"/>
          </a:xfrm>
          <a:prstGeom prst="ellipse">
            <a:avLst/>
          </a:prstGeom>
          <a:solidFill>
            <a:srgbClr val="A9CACF">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1" name="Google Shape;811;p17"/>
          <p:cNvSpPr/>
          <p:nvPr/>
        </p:nvSpPr>
        <p:spPr>
          <a:xfrm>
            <a:off x="4095419" y="395167"/>
            <a:ext cx="9747187" cy="947302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812" name="Google Shape;812;p17"/>
          <p:cNvSpPr/>
          <p:nvPr/>
        </p:nvSpPr>
        <p:spPr>
          <a:xfrm>
            <a:off x="6098924" y="4824792"/>
            <a:ext cx="5725004" cy="123110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GB" sz="4000" b="1" i="0" u="none" strike="noStrike" cap="none">
                <a:solidFill>
                  <a:srgbClr val="000000"/>
                </a:solidFill>
                <a:latin typeface="Quattrocento Sans"/>
                <a:ea typeface="Quattrocento Sans"/>
                <a:cs typeface="Quattrocento Sans"/>
                <a:sym typeface="Quattrocento Sans"/>
              </a:rPr>
              <a:t>MERCI DE VOTRE ATTENTION</a:t>
            </a:r>
            <a:endParaRPr/>
          </a:p>
        </p:txBody>
      </p:sp>
      <p:cxnSp>
        <p:nvCxnSpPr>
          <p:cNvPr id="813" name="Google Shape;813;p17"/>
          <p:cNvCxnSpPr/>
          <p:nvPr/>
        </p:nvCxnSpPr>
        <p:spPr>
          <a:xfrm>
            <a:off x="8193532" y="2895000"/>
            <a:ext cx="1556027" cy="0"/>
          </a:xfrm>
          <a:prstGeom prst="straightConnector1">
            <a:avLst/>
          </a:prstGeom>
          <a:noFill/>
          <a:ln w="57150" cap="flat" cmpd="sng">
            <a:solidFill>
              <a:srgbClr val="4E848B"/>
            </a:solidFill>
            <a:prstDash val="solid"/>
            <a:round/>
            <a:headEnd type="none" w="sm" len="sm"/>
            <a:tailEnd type="none" w="sm" len="sm"/>
          </a:ln>
        </p:spPr>
      </p:cxnSp>
      <p:cxnSp>
        <p:nvCxnSpPr>
          <p:cNvPr id="814" name="Google Shape;814;p17"/>
          <p:cNvCxnSpPr/>
          <p:nvPr/>
        </p:nvCxnSpPr>
        <p:spPr>
          <a:xfrm>
            <a:off x="8206232" y="2437800"/>
            <a:ext cx="1556027" cy="0"/>
          </a:xfrm>
          <a:prstGeom prst="straightConnector1">
            <a:avLst/>
          </a:prstGeom>
          <a:noFill/>
          <a:ln w="57150" cap="flat" cmpd="sng">
            <a:solidFill>
              <a:srgbClr val="4E848B"/>
            </a:solidFill>
            <a:prstDash val="solid"/>
            <a:round/>
            <a:headEnd type="none" w="sm" len="sm"/>
            <a:tailEnd type="none" w="sm" len="sm"/>
          </a:ln>
        </p:spPr>
      </p:cxnSp>
      <p:cxnSp>
        <p:nvCxnSpPr>
          <p:cNvPr id="815" name="Google Shape;815;p17"/>
          <p:cNvCxnSpPr/>
          <p:nvPr/>
        </p:nvCxnSpPr>
        <p:spPr>
          <a:xfrm>
            <a:off x="8193532" y="3352200"/>
            <a:ext cx="1556027" cy="0"/>
          </a:xfrm>
          <a:prstGeom prst="straightConnector1">
            <a:avLst/>
          </a:prstGeom>
          <a:noFill/>
          <a:ln w="57150" cap="flat" cmpd="sng">
            <a:solidFill>
              <a:srgbClr val="4E848B"/>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
          <p:cNvSpPr txBox="1"/>
          <p:nvPr/>
        </p:nvSpPr>
        <p:spPr>
          <a:xfrm>
            <a:off x="1048428" y="308274"/>
            <a:ext cx="15944172" cy="1081450"/>
          </a:xfrm>
          <a:prstGeom prst="rect">
            <a:avLst/>
          </a:prstGeom>
          <a:noFill/>
          <a:ln>
            <a:noFill/>
          </a:ln>
        </p:spPr>
        <p:txBody>
          <a:bodyPr spcFirstLastPara="1" wrap="square" lIns="0" tIns="0" rIns="0" bIns="0" anchor="t" anchorCtr="0">
            <a:spAutoFit/>
          </a:bodyPr>
          <a:lstStyle/>
          <a:p>
            <a:pPr marL="0" marR="0" lvl="0" indent="0" algn="ctr" rtl="0">
              <a:lnSpc>
                <a:spcPct val="145283"/>
              </a:lnSpc>
              <a:spcBef>
                <a:spcPts val="0"/>
              </a:spcBef>
              <a:spcAft>
                <a:spcPts val="0"/>
              </a:spcAft>
              <a:buNone/>
            </a:pPr>
            <a:r>
              <a:rPr lang="en-GB" sz="6000" b="1" i="0" u="none" strike="noStrike" cap="none">
                <a:solidFill>
                  <a:srgbClr val="2A4B56"/>
                </a:solidFill>
                <a:latin typeface="Fira Sans"/>
                <a:ea typeface="Fira Sans"/>
                <a:cs typeface="Fira Sans"/>
                <a:sym typeface="Fira Sans"/>
              </a:rPr>
              <a:t>Sommaire </a:t>
            </a:r>
            <a:endParaRPr/>
          </a:p>
        </p:txBody>
      </p:sp>
      <p:grpSp>
        <p:nvGrpSpPr>
          <p:cNvPr id="333" name="Google Shape;333;p2"/>
          <p:cNvGrpSpPr/>
          <p:nvPr/>
        </p:nvGrpSpPr>
        <p:grpSpPr>
          <a:xfrm>
            <a:off x="6187939" y="2186054"/>
            <a:ext cx="1796645" cy="1576367"/>
            <a:chOff x="2392808" y="880573"/>
            <a:chExt cx="757755" cy="672247"/>
          </a:xfrm>
        </p:grpSpPr>
        <p:sp>
          <p:nvSpPr>
            <p:cNvPr id="334" name="Google Shape;334;p2"/>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35" name="Google Shape;335;p2"/>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grpSp>
      <p:sp>
        <p:nvSpPr>
          <p:cNvPr id="336" name="Google Shape;336;p2"/>
          <p:cNvSpPr txBox="1"/>
          <p:nvPr/>
        </p:nvSpPr>
        <p:spPr>
          <a:xfrm>
            <a:off x="2581037" y="2288304"/>
            <a:ext cx="3879225" cy="1145400"/>
          </a:xfrm>
          <a:prstGeom prst="rect">
            <a:avLst/>
          </a:prstGeom>
          <a:noFill/>
          <a:ln>
            <a:noFill/>
          </a:ln>
        </p:spPr>
        <p:txBody>
          <a:bodyPr spcFirstLastPara="1" wrap="square" lIns="182850" tIns="182850" rIns="182850" bIns="182850" anchor="t" anchorCtr="0">
            <a:noAutofit/>
          </a:bodyPr>
          <a:lstStyle/>
          <a:p>
            <a:pPr marL="0" marR="0" lvl="0" indent="0" algn="ctr" rtl="0">
              <a:lnSpc>
                <a:spcPct val="100000"/>
              </a:lnSpc>
              <a:spcBef>
                <a:spcPts val="0"/>
              </a:spcBef>
              <a:spcAft>
                <a:spcPts val="0"/>
              </a:spcAft>
              <a:buNone/>
            </a:pPr>
            <a:r>
              <a:rPr lang="en-GB" sz="3600" b="1" i="0" u="none" strike="noStrike" cap="none">
                <a:solidFill>
                  <a:srgbClr val="000000"/>
                </a:solidFill>
                <a:latin typeface="Calibri"/>
                <a:ea typeface="Calibri"/>
                <a:cs typeface="Calibri"/>
                <a:sym typeface="Calibri"/>
              </a:rPr>
              <a:t>Contexte et Objectif</a:t>
            </a:r>
            <a:endParaRPr>
              <a:latin typeface="Calibri"/>
              <a:ea typeface="Calibri"/>
              <a:cs typeface="Calibri"/>
              <a:sym typeface="Calibri"/>
            </a:endParaRPr>
          </a:p>
        </p:txBody>
      </p:sp>
      <p:sp>
        <p:nvSpPr>
          <p:cNvPr id="337" name="Google Shape;337;p2"/>
          <p:cNvSpPr txBox="1"/>
          <p:nvPr/>
        </p:nvSpPr>
        <p:spPr>
          <a:xfrm>
            <a:off x="6510870" y="2448060"/>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01</a:t>
            </a:r>
            <a:endParaRPr sz="3600" b="1" i="0" u="none" strike="noStrike" cap="none">
              <a:solidFill>
                <a:srgbClr val="D98A23"/>
              </a:solidFill>
              <a:latin typeface="Alegreya Sans SC"/>
              <a:ea typeface="Alegreya Sans SC"/>
              <a:cs typeface="Alegreya Sans SC"/>
              <a:sym typeface="Alegreya Sans SC"/>
            </a:endParaRPr>
          </a:p>
        </p:txBody>
      </p:sp>
      <p:sp>
        <p:nvSpPr>
          <p:cNvPr id="338" name="Google Shape;338;p2"/>
          <p:cNvSpPr/>
          <p:nvPr/>
        </p:nvSpPr>
        <p:spPr>
          <a:xfrm>
            <a:off x="10475852" y="223432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39" name="Google Shape;339;p2"/>
          <p:cNvSpPr/>
          <p:nvPr/>
        </p:nvSpPr>
        <p:spPr>
          <a:xfrm flipH="1">
            <a:off x="10662307" y="234393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40" name="Google Shape;340;p2"/>
          <p:cNvSpPr txBox="1"/>
          <p:nvPr/>
        </p:nvSpPr>
        <p:spPr>
          <a:xfrm>
            <a:off x="10798783" y="2496333"/>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02</a:t>
            </a:r>
            <a:endParaRPr sz="3600" b="1" i="0" u="none" strike="noStrike" cap="none">
              <a:solidFill>
                <a:srgbClr val="D98A23"/>
              </a:solidFill>
              <a:latin typeface="Alegreya Sans SC"/>
              <a:ea typeface="Alegreya Sans SC"/>
              <a:cs typeface="Alegreya Sans SC"/>
              <a:sym typeface="Alegreya Sans SC"/>
            </a:endParaRPr>
          </a:p>
        </p:txBody>
      </p:sp>
      <p:pic>
        <p:nvPicPr>
          <p:cNvPr id="341" name="Google Shape;341;p2"/>
          <p:cNvPicPr preferRelativeResize="0"/>
          <p:nvPr/>
        </p:nvPicPr>
        <p:blipFill rotWithShape="1">
          <a:blip r:embed="rId3">
            <a:alphaModFix/>
          </a:blip>
          <a:srcRect/>
          <a:stretch/>
        </p:blipFill>
        <p:spPr>
          <a:xfrm rot="5400000">
            <a:off x="9009652" y="1307619"/>
            <a:ext cx="260866" cy="17571928"/>
          </a:xfrm>
          <a:prstGeom prst="rect">
            <a:avLst/>
          </a:prstGeom>
          <a:noFill/>
          <a:ln>
            <a:noFill/>
          </a:ln>
        </p:spPr>
      </p:pic>
      <p:grpSp>
        <p:nvGrpSpPr>
          <p:cNvPr id="342" name="Google Shape;342;p2"/>
          <p:cNvGrpSpPr/>
          <p:nvPr/>
        </p:nvGrpSpPr>
        <p:grpSpPr>
          <a:xfrm>
            <a:off x="6149839" y="4491104"/>
            <a:ext cx="1796645" cy="1576367"/>
            <a:chOff x="2392808" y="880573"/>
            <a:chExt cx="757755" cy="672247"/>
          </a:xfrm>
        </p:grpSpPr>
        <p:sp>
          <p:nvSpPr>
            <p:cNvPr id="343" name="Google Shape;343;p2"/>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44" name="Google Shape;344;p2"/>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grpSp>
      <p:sp>
        <p:nvSpPr>
          <p:cNvPr id="345" name="Google Shape;345;p2"/>
          <p:cNvSpPr txBox="1"/>
          <p:nvPr/>
        </p:nvSpPr>
        <p:spPr>
          <a:xfrm>
            <a:off x="2711706" y="4516087"/>
            <a:ext cx="4032605" cy="1145400"/>
          </a:xfrm>
          <a:prstGeom prst="rect">
            <a:avLst/>
          </a:prstGeom>
          <a:noFill/>
          <a:ln>
            <a:noFill/>
          </a:ln>
        </p:spPr>
        <p:txBody>
          <a:bodyPr spcFirstLastPara="1" wrap="square" lIns="182850" tIns="182850" rIns="182850" bIns="182850" anchor="t" anchorCtr="0">
            <a:noAutofit/>
          </a:bodyPr>
          <a:lstStyle/>
          <a:p>
            <a:pPr marL="0" marR="0" lvl="0" indent="0" algn="ctr" rtl="0">
              <a:lnSpc>
                <a:spcPct val="100000"/>
              </a:lnSpc>
              <a:spcBef>
                <a:spcPts val="0"/>
              </a:spcBef>
              <a:spcAft>
                <a:spcPts val="0"/>
              </a:spcAft>
              <a:buNone/>
            </a:pPr>
            <a:r>
              <a:rPr lang="en-GB" sz="3600" b="1" i="0" u="none" strike="noStrike" cap="none">
                <a:solidFill>
                  <a:srgbClr val="000000"/>
                </a:solidFill>
                <a:latin typeface="Calibri"/>
                <a:ea typeface="Calibri"/>
                <a:cs typeface="Calibri"/>
                <a:sym typeface="Calibri"/>
              </a:rPr>
              <a:t>Framework </a:t>
            </a:r>
            <a:r>
              <a:rPr lang="en-GB" sz="3600" b="1">
                <a:latin typeface="Calibri"/>
                <a:ea typeface="Calibri"/>
                <a:cs typeface="Calibri"/>
                <a:sym typeface="Calibri"/>
              </a:rPr>
              <a:t>P</a:t>
            </a:r>
            <a:r>
              <a:rPr lang="en-GB" sz="3600" b="1" i="0" u="none" strike="noStrike" cap="none">
                <a:solidFill>
                  <a:srgbClr val="000000"/>
                </a:solidFill>
                <a:latin typeface="Calibri"/>
                <a:ea typeface="Calibri"/>
                <a:cs typeface="Calibri"/>
                <a:sym typeface="Calibri"/>
              </a:rPr>
              <a:t>roposé</a:t>
            </a:r>
            <a:endParaRPr>
              <a:latin typeface="Calibri"/>
              <a:ea typeface="Calibri"/>
              <a:cs typeface="Calibri"/>
              <a:sym typeface="Calibri"/>
            </a:endParaRPr>
          </a:p>
        </p:txBody>
      </p:sp>
      <p:sp>
        <p:nvSpPr>
          <p:cNvPr id="346" name="Google Shape;346;p2"/>
          <p:cNvSpPr txBox="1"/>
          <p:nvPr/>
        </p:nvSpPr>
        <p:spPr>
          <a:xfrm>
            <a:off x="6472770" y="4753110"/>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03</a:t>
            </a:r>
            <a:endParaRPr sz="3600" b="1" i="0" u="none" strike="noStrike" cap="none">
              <a:solidFill>
                <a:srgbClr val="D98A23"/>
              </a:solidFill>
              <a:latin typeface="Alegreya Sans SC"/>
              <a:ea typeface="Alegreya Sans SC"/>
              <a:cs typeface="Alegreya Sans SC"/>
              <a:sym typeface="Alegreya Sans SC"/>
            </a:endParaRPr>
          </a:p>
        </p:txBody>
      </p:sp>
      <p:sp>
        <p:nvSpPr>
          <p:cNvPr id="347" name="Google Shape;347;p2"/>
          <p:cNvSpPr/>
          <p:nvPr/>
        </p:nvSpPr>
        <p:spPr>
          <a:xfrm>
            <a:off x="10437752" y="453937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48" name="Google Shape;348;p2"/>
          <p:cNvSpPr/>
          <p:nvPr/>
        </p:nvSpPr>
        <p:spPr>
          <a:xfrm flipH="1">
            <a:off x="10624207" y="464898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49" name="Google Shape;349;p2"/>
          <p:cNvSpPr txBox="1"/>
          <p:nvPr/>
        </p:nvSpPr>
        <p:spPr>
          <a:xfrm>
            <a:off x="10760683" y="4801383"/>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04</a:t>
            </a:r>
            <a:endParaRPr sz="3600" b="1" i="0" u="none" strike="noStrike" cap="none">
              <a:solidFill>
                <a:srgbClr val="D98A23"/>
              </a:solidFill>
              <a:latin typeface="Alegreya Sans SC"/>
              <a:ea typeface="Alegreya Sans SC"/>
              <a:cs typeface="Alegreya Sans SC"/>
              <a:sym typeface="Alegreya Sans SC"/>
            </a:endParaRPr>
          </a:p>
        </p:txBody>
      </p:sp>
      <p:grpSp>
        <p:nvGrpSpPr>
          <p:cNvPr id="350" name="Google Shape;350;p2"/>
          <p:cNvGrpSpPr/>
          <p:nvPr/>
        </p:nvGrpSpPr>
        <p:grpSpPr>
          <a:xfrm>
            <a:off x="6149839" y="7100954"/>
            <a:ext cx="1796645" cy="1576367"/>
            <a:chOff x="2392808" y="880573"/>
            <a:chExt cx="757755" cy="672247"/>
          </a:xfrm>
        </p:grpSpPr>
        <p:sp>
          <p:nvSpPr>
            <p:cNvPr id="351" name="Google Shape;351;p2"/>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52" name="Google Shape;352;p2"/>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grpSp>
      <p:sp>
        <p:nvSpPr>
          <p:cNvPr id="353" name="Google Shape;353;p2"/>
          <p:cNvSpPr txBox="1"/>
          <p:nvPr/>
        </p:nvSpPr>
        <p:spPr>
          <a:xfrm>
            <a:off x="2521206" y="7240237"/>
            <a:ext cx="4032605" cy="1145400"/>
          </a:xfrm>
          <a:prstGeom prst="rect">
            <a:avLst/>
          </a:prstGeom>
          <a:noFill/>
          <a:ln>
            <a:noFill/>
          </a:ln>
        </p:spPr>
        <p:txBody>
          <a:bodyPr spcFirstLastPara="1" wrap="square" lIns="182850" tIns="182850" rIns="182850" bIns="182850" anchor="t" anchorCtr="0">
            <a:noAutofit/>
          </a:bodyPr>
          <a:lstStyle/>
          <a:p>
            <a:pPr marL="0" marR="0" lvl="0" indent="0" algn="ctr" rtl="0">
              <a:lnSpc>
                <a:spcPct val="100000"/>
              </a:lnSpc>
              <a:spcBef>
                <a:spcPts val="0"/>
              </a:spcBef>
              <a:spcAft>
                <a:spcPts val="0"/>
              </a:spcAft>
              <a:buNone/>
            </a:pPr>
            <a:r>
              <a:rPr lang="en-GB" sz="3600" b="1" i="0" u="none" strike="noStrike" cap="none">
                <a:solidFill>
                  <a:srgbClr val="000000"/>
                </a:solidFill>
                <a:latin typeface="Calibri"/>
                <a:ea typeface="Calibri"/>
                <a:cs typeface="Calibri"/>
                <a:sym typeface="Calibri"/>
              </a:rPr>
              <a:t>Résultats d’Analyses</a:t>
            </a:r>
            <a:endParaRPr>
              <a:latin typeface="Calibri"/>
              <a:ea typeface="Calibri"/>
              <a:cs typeface="Calibri"/>
              <a:sym typeface="Calibri"/>
            </a:endParaRPr>
          </a:p>
        </p:txBody>
      </p:sp>
      <p:sp>
        <p:nvSpPr>
          <p:cNvPr id="354" name="Google Shape;354;p2"/>
          <p:cNvSpPr txBox="1"/>
          <p:nvPr/>
        </p:nvSpPr>
        <p:spPr>
          <a:xfrm>
            <a:off x="6472770" y="7362960"/>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05</a:t>
            </a:r>
            <a:endParaRPr sz="3600" b="1" i="0" u="none" strike="noStrike" cap="none">
              <a:solidFill>
                <a:srgbClr val="D98A23"/>
              </a:solidFill>
              <a:latin typeface="Alegreya Sans SC"/>
              <a:ea typeface="Alegreya Sans SC"/>
              <a:cs typeface="Alegreya Sans SC"/>
              <a:sym typeface="Alegreya Sans SC"/>
            </a:endParaRPr>
          </a:p>
        </p:txBody>
      </p:sp>
      <p:sp>
        <p:nvSpPr>
          <p:cNvPr id="355" name="Google Shape;355;p2"/>
          <p:cNvSpPr/>
          <p:nvPr/>
        </p:nvSpPr>
        <p:spPr>
          <a:xfrm>
            <a:off x="10437752" y="714922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56" name="Google Shape;356;p2"/>
          <p:cNvSpPr/>
          <p:nvPr/>
        </p:nvSpPr>
        <p:spPr>
          <a:xfrm flipH="1">
            <a:off x="10624207" y="725883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57" name="Google Shape;357;p2"/>
          <p:cNvSpPr txBox="1"/>
          <p:nvPr/>
        </p:nvSpPr>
        <p:spPr>
          <a:xfrm>
            <a:off x="10760683" y="7411233"/>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06</a:t>
            </a:r>
            <a:endParaRPr sz="3600" b="1" i="0" u="none" strike="noStrike" cap="none">
              <a:solidFill>
                <a:srgbClr val="D98A23"/>
              </a:solidFill>
              <a:latin typeface="Alegreya Sans SC"/>
              <a:ea typeface="Alegreya Sans SC"/>
              <a:cs typeface="Alegreya Sans SC"/>
              <a:sym typeface="Alegreya Sans SC"/>
            </a:endParaRPr>
          </a:p>
        </p:txBody>
      </p:sp>
      <p:sp>
        <p:nvSpPr>
          <p:cNvPr id="358" name="Google Shape;358;p2"/>
          <p:cNvSpPr/>
          <p:nvPr/>
        </p:nvSpPr>
        <p:spPr>
          <a:xfrm>
            <a:off x="3061032" y="3670727"/>
            <a:ext cx="3474720" cy="45719"/>
          </a:xfrm>
          <a:prstGeom prst="rect">
            <a:avLst/>
          </a:prstGeom>
          <a:solidFill>
            <a:schemeClr val="accent1"/>
          </a:solidFill>
          <a:ln w="25400" cap="flat" cmpd="sng">
            <a:solidFill>
              <a:srgbClr val="61929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9" name="Google Shape;359;p2"/>
          <p:cNvSpPr/>
          <p:nvPr/>
        </p:nvSpPr>
        <p:spPr>
          <a:xfrm>
            <a:off x="3028948" y="5937677"/>
            <a:ext cx="3474720" cy="45719"/>
          </a:xfrm>
          <a:prstGeom prst="rect">
            <a:avLst/>
          </a:prstGeom>
          <a:solidFill>
            <a:schemeClr val="accent1"/>
          </a:solidFill>
          <a:ln w="25400" cap="flat" cmpd="sng">
            <a:solidFill>
              <a:srgbClr val="61929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0" name="Google Shape;360;p2"/>
          <p:cNvSpPr/>
          <p:nvPr/>
        </p:nvSpPr>
        <p:spPr>
          <a:xfrm>
            <a:off x="3047998" y="8604677"/>
            <a:ext cx="3474720" cy="45719"/>
          </a:xfrm>
          <a:prstGeom prst="rect">
            <a:avLst/>
          </a:prstGeom>
          <a:solidFill>
            <a:schemeClr val="accent1"/>
          </a:solidFill>
          <a:ln w="25400" cap="flat" cmpd="sng">
            <a:solidFill>
              <a:srgbClr val="61929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1" name="Google Shape;361;p2"/>
          <p:cNvSpPr txBox="1"/>
          <p:nvPr/>
        </p:nvSpPr>
        <p:spPr>
          <a:xfrm>
            <a:off x="11869160" y="2780767"/>
            <a:ext cx="3585854" cy="1145400"/>
          </a:xfrm>
          <a:prstGeom prst="rect">
            <a:avLst/>
          </a:prstGeom>
          <a:noFill/>
          <a:ln>
            <a:noFill/>
          </a:ln>
        </p:spPr>
        <p:txBody>
          <a:bodyPr spcFirstLastPara="1" wrap="square" lIns="182850" tIns="182850" rIns="182850" bIns="182850" anchor="t" anchorCtr="0">
            <a:normAutofit/>
          </a:bodyPr>
          <a:lstStyle/>
          <a:p>
            <a:pPr marL="0" marR="0" lvl="0" indent="0" algn="ctr" rtl="0">
              <a:lnSpc>
                <a:spcPct val="100000"/>
              </a:lnSpc>
              <a:spcBef>
                <a:spcPts val="0"/>
              </a:spcBef>
              <a:spcAft>
                <a:spcPts val="0"/>
              </a:spcAft>
              <a:buNone/>
            </a:pPr>
            <a:r>
              <a:rPr lang="en-GB" sz="3600" b="1" i="0" u="none" strike="noStrike" cap="none">
                <a:solidFill>
                  <a:srgbClr val="000000"/>
                </a:solidFill>
                <a:latin typeface="Calibri"/>
                <a:ea typeface="Calibri"/>
                <a:cs typeface="Calibri"/>
                <a:sym typeface="Calibri"/>
              </a:rPr>
              <a:t>Données</a:t>
            </a:r>
            <a:endParaRPr>
              <a:latin typeface="Calibri"/>
              <a:ea typeface="Calibri"/>
              <a:cs typeface="Calibri"/>
              <a:sym typeface="Calibri"/>
            </a:endParaRPr>
          </a:p>
        </p:txBody>
      </p:sp>
      <p:sp>
        <p:nvSpPr>
          <p:cNvPr id="362" name="Google Shape;362;p2"/>
          <p:cNvSpPr txBox="1"/>
          <p:nvPr/>
        </p:nvSpPr>
        <p:spPr>
          <a:xfrm>
            <a:off x="11742417" y="4400785"/>
            <a:ext cx="4032605" cy="1145400"/>
          </a:xfrm>
          <a:prstGeom prst="rect">
            <a:avLst/>
          </a:prstGeom>
          <a:noFill/>
          <a:ln>
            <a:noFill/>
          </a:ln>
        </p:spPr>
        <p:txBody>
          <a:bodyPr spcFirstLastPara="1" wrap="square" lIns="182850" tIns="182850" rIns="182850" bIns="182850" anchor="t" anchorCtr="0">
            <a:noAutofit/>
          </a:bodyPr>
          <a:lstStyle/>
          <a:p>
            <a:pPr marL="0" marR="0" lvl="0" indent="0" algn="ctr" rtl="0">
              <a:lnSpc>
                <a:spcPct val="100000"/>
              </a:lnSpc>
              <a:spcBef>
                <a:spcPts val="0"/>
              </a:spcBef>
              <a:spcAft>
                <a:spcPts val="0"/>
              </a:spcAft>
              <a:buNone/>
            </a:pPr>
            <a:r>
              <a:rPr lang="en-GB" sz="3600" b="1">
                <a:latin typeface="Calibri"/>
                <a:ea typeface="Calibri"/>
                <a:cs typeface="Calibri"/>
                <a:sym typeface="Calibri"/>
              </a:rPr>
              <a:t>Pipeline de Données Détaillé</a:t>
            </a:r>
            <a:endParaRPr>
              <a:latin typeface="Calibri"/>
              <a:ea typeface="Calibri"/>
              <a:cs typeface="Calibri"/>
              <a:sym typeface="Calibri"/>
            </a:endParaRPr>
          </a:p>
        </p:txBody>
      </p:sp>
      <p:sp>
        <p:nvSpPr>
          <p:cNvPr id="363" name="Google Shape;363;p2"/>
          <p:cNvSpPr txBox="1"/>
          <p:nvPr/>
        </p:nvSpPr>
        <p:spPr>
          <a:xfrm>
            <a:off x="11685267" y="7658335"/>
            <a:ext cx="4032605" cy="1145400"/>
          </a:xfrm>
          <a:prstGeom prst="rect">
            <a:avLst/>
          </a:prstGeom>
          <a:noFill/>
          <a:ln>
            <a:noFill/>
          </a:ln>
        </p:spPr>
        <p:txBody>
          <a:bodyPr spcFirstLastPara="1" wrap="square" lIns="182850" tIns="182850" rIns="182850" bIns="182850" anchor="t" anchorCtr="0">
            <a:noAutofit/>
          </a:bodyPr>
          <a:lstStyle/>
          <a:p>
            <a:pPr marL="0" marR="0" lvl="0" indent="0" algn="ctr" rtl="0">
              <a:lnSpc>
                <a:spcPct val="100000"/>
              </a:lnSpc>
              <a:spcBef>
                <a:spcPts val="0"/>
              </a:spcBef>
              <a:spcAft>
                <a:spcPts val="0"/>
              </a:spcAft>
              <a:buNone/>
            </a:pPr>
            <a:r>
              <a:rPr lang="en-GB" sz="3600" b="1" i="0" u="none" strike="noStrike" cap="none">
                <a:solidFill>
                  <a:srgbClr val="000000"/>
                </a:solidFill>
                <a:latin typeface="Calibri"/>
                <a:ea typeface="Calibri"/>
                <a:cs typeface="Calibri"/>
                <a:sym typeface="Calibri"/>
              </a:rPr>
              <a:t>Conclusion</a:t>
            </a:r>
            <a:endParaRPr sz="3600" b="1" i="0" u="none" strike="noStrike" cap="none">
              <a:solidFill>
                <a:srgbClr val="000000"/>
              </a:solidFill>
              <a:latin typeface="Calibri"/>
              <a:ea typeface="Calibri"/>
              <a:cs typeface="Calibri"/>
              <a:sym typeface="Calibri"/>
            </a:endParaRPr>
          </a:p>
        </p:txBody>
      </p:sp>
      <p:sp>
        <p:nvSpPr>
          <p:cNvPr id="364" name="Google Shape;364;p2"/>
          <p:cNvSpPr/>
          <p:nvPr/>
        </p:nvSpPr>
        <p:spPr>
          <a:xfrm>
            <a:off x="12059659" y="5822375"/>
            <a:ext cx="3474720" cy="45719"/>
          </a:xfrm>
          <a:prstGeom prst="rect">
            <a:avLst/>
          </a:prstGeom>
          <a:solidFill>
            <a:schemeClr val="accent1"/>
          </a:solidFill>
          <a:ln w="25400" cap="flat" cmpd="sng">
            <a:solidFill>
              <a:srgbClr val="61929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 name="Google Shape;365;p2"/>
          <p:cNvSpPr/>
          <p:nvPr/>
        </p:nvSpPr>
        <p:spPr>
          <a:xfrm>
            <a:off x="12078709" y="8489375"/>
            <a:ext cx="3474720" cy="45719"/>
          </a:xfrm>
          <a:prstGeom prst="rect">
            <a:avLst/>
          </a:prstGeom>
          <a:solidFill>
            <a:schemeClr val="accent1"/>
          </a:solidFill>
          <a:ln w="25400" cap="flat" cmpd="sng">
            <a:solidFill>
              <a:srgbClr val="61929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6" name="Google Shape;366;p2"/>
          <p:cNvSpPr/>
          <p:nvPr/>
        </p:nvSpPr>
        <p:spPr>
          <a:xfrm>
            <a:off x="11858264" y="3711872"/>
            <a:ext cx="3474720" cy="45719"/>
          </a:xfrm>
          <a:prstGeom prst="rect">
            <a:avLst/>
          </a:prstGeom>
          <a:solidFill>
            <a:schemeClr val="accent1"/>
          </a:solidFill>
          <a:ln w="25400" cap="flat" cmpd="sng">
            <a:solidFill>
              <a:srgbClr val="61929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cxnSp>
        <p:nvCxnSpPr>
          <p:cNvPr id="372" name="Google Shape;372;p3"/>
          <p:cNvCxnSpPr/>
          <p:nvPr/>
        </p:nvCxnSpPr>
        <p:spPr>
          <a:xfrm rot="10800000" flipH="1">
            <a:off x="4178085" y="4753279"/>
            <a:ext cx="9937965" cy="1"/>
          </a:xfrm>
          <a:prstGeom prst="straightConnector1">
            <a:avLst/>
          </a:prstGeom>
          <a:noFill/>
          <a:ln w="76200" cap="flat" cmpd="sng">
            <a:solidFill>
              <a:srgbClr val="C5DCDF"/>
            </a:solidFill>
            <a:prstDash val="dash"/>
            <a:round/>
            <a:headEnd type="none" w="sm" len="sm"/>
            <a:tailEnd type="stealth" w="med" len="med"/>
          </a:ln>
        </p:spPr>
      </p:cxnSp>
      <p:sp>
        <p:nvSpPr>
          <p:cNvPr id="373" name="Google Shape;373;p3"/>
          <p:cNvSpPr txBox="1"/>
          <p:nvPr/>
        </p:nvSpPr>
        <p:spPr>
          <a:xfrm>
            <a:off x="174754" y="85926"/>
            <a:ext cx="16474946" cy="999889"/>
          </a:xfrm>
          <a:prstGeom prst="rect">
            <a:avLst/>
          </a:prstGeom>
          <a:noFill/>
          <a:ln>
            <a:noFill/>
          </a:ln>
        </p:spPr>
        <p:txBody>
          <a:bodyPr spcFirstLastPara="1" wrap="square" lIns="0" tIns="0" rIns="0" bIns="0" anchor="t" anchorCtr="0">
            <a:spAutoFit/>
          </a:bodyPr>
          <a:lstStyle/>
          <a:p>
            <a:pPr marL="0" marR="0" lvl="0" indent="0" algn="l" rtl="0">
              <a:lnSpc>
                <a:spcPct val="181604"/>
              </a:lnSpc>
              <a:spcBef>
                <a:spcPts val="0"/>
              </a:spcBef>
              <a:spcAft>
                <a:spcPts val="0"/>
              </a:spcAft>
              <a:buNone/>
            </a:pPr>
            <a:r>
              <a:rPr lang="en-GB" sz="4800" b="1" i="0" u="none" strike="noStrike" cap="none">
                <a:solidFill>
                  <a:srgbClr val="2A4B56"/>
                </a:solidFill>
                <a:latin typeface="Fira Sans"/>
                <a:ea typeface="Fira Sans"/>
                <a:cs typeface="Fira Sans"/>
                <a:sym typeface="Fira Sans"/>
              </a:rPr>
              <a:t>Contexte</a:t>
            </a:r>
            <a:endParaRPr sz="4800" b="1" i="0" u="none" strike="noStrike" cap="none">
              <a:solidFill>
                <a:srgbClr val="2A4B56"/>
              </a:solidFill>
              <a:latin typeface="Fira Sans"/>
              <a:ea typeface="Fira Sans"/>
              <a:cs typeface="Fira Sans"/>
              <a:sym typeface="Fira Sans"/>
            </a:endParaRPr>
          </a:p>
        </p:txBody>
      </p:sp>
      <p:pic>
        <p:nvPicPr>
          <p:cNvPr id="374" name="Google Shape;374;p3"/>
          <p:cNvPicPr preferRelativeResize="0"/>
          <p:nvPr/>
        </p:nvPicPr>
        <p:blipFill rotWithShape="1">
          <a:blip r:embed="rId3">
            <a:alphaModFix/>
          </a:blip>
          <a:srcRect/>
          <a:stretch/>
        </p:blipFill>
        <p:spPr>
          <a:xfrm rot="5400000">
            <a:off x="9009652" y="1307619"/>
            <a:ext cx="260866" cy="17571928"/>
          </a:xfrm>
          <a:prstGeom prst="rect">
            <a:avLst/>
          </a:prstGeom>
          <a:noFill/>
          <a:ln>
            <a:noFill/>
          </a:ln>
        </p:spPr>
      </p:pic>
      <p:grpSp>
        <p:nvGrpSpPr>
          <p:cNvPr id="375" name="Google Shape;375;p3"/>
          <p:cNvGrpSpPr/>
          <p:nvPr/>
        </p:nvGrpSpPr>
        <p:grpSpPr>
          <a:xfrm>
            <a:off x="16491355" y="62983"/>
            <a:ext cx="1796645" cy="1576367"/>
            <a:chOff x="2392808" y="880573"/>
            <a:chExt cx="757755" cy="672247"/>
          </a:xfrm>
        </p:grpSpPr>
        <p:sp>
          <p:nvSpPr>
            <p:cNvPr id="376" name="Google Shape;376;p3"/>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77" name="Google Shape;377;p3"/>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grpSp>
      <p:sp>
        <p:nvSpPr>
          <p:cNvPr id="378" name="Google Shape;378;p3"/>
          <p:cNvSpPr txBox="1"/>
          <p:nvPr/>
        </p:nvSpPr>
        <p:spPr>
          <a:xfrm>
            <a:off x="16814286" y="324989"/>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01</a:t>
            </a:r>
            <a:endParaRPr sz="3600" b="1" i="0" u="none" strike="noStrike" cap="none">
              <a:solidFill>
                <a:srgbClr val="D98A23"/>
              </a:solidFill>
              <a:latin typeface="Alegreya Sans SC"/>
              <a:ea typeface="Alegreya Sans SC"/>
              <a:cs typeface="Alegreya Sans SC"/>
              <a:sym typeface="Alegreya Sans SC"/>
            </a:endParaRPr>
          </a:p>
        </p:txBody>
      </p:sp>
      <p:pic>
        <p:nvPicPr>
          <p:cNvPr id="379" name="Google Shape;379;p3"/>
          <p:cNvPicPr preferRelativeResize="0"/>
          <p:nvPr/>
        </p:nvPicPr>
        <p:blipFill rotWithShape="1">
          <a:blip r:embed="rId4">
            <a:alphaModFix/>
          </a:blip>
          <a:srcRect/>
          <a:stretch/>
        </p:blipFill>
        <p:spPr>
          <a:xfrm>
            <a:off x="7789229" y="226288"/>
            <a:ext cx="2701711" cy="2701711"/>
          </a:xfrm>
          <a:prstGeom prst="rect">
            <a:avLst/>
          </a:prstGeom>
          <a:noFill/>
          <a:ln>
            <a:noFill/>
          </a:ln>
        </p:spPr>
      </p:pic>
      <p:pic>
        <p:nvPicPr>
          <p:cNvPr id="380" name="Google Shape;380;p3"/>
          <p:cNvPicPr preferRelativeResize="0"/>
          <p:nvPr/>
        </p:nvPicPr>
        <p:blipFill rotWithShape="1">
          <a:blip r:embed="rId5">
            <a:alphaModFix/>
          </a:blip>
          <a:srcRect/>
          <a:stretch/>
        </p:blipFill>
        <p:spPr>
          <a:xfrm>
            <a:off x="2359072" y="3310373"/>
            <a:ext cx="1895213" cy="1895213"/>
          </a:xfrm>
          <a:prstGeom prst="rect">
            <a:avLst/>
          </a:prstGeom>
          <a:noFill/>
          <a:ln>
            <a:noFill/>
          </a:ln>
        </p:spPr>
      </p:pic>
      <p:pic>
        <p:nvPicPr>
          <p:cNvPr id="381" name="Google Shape;381;p3"/>
          <p:cNvPicPr preferRelativeResize="0"/>
          <p:nvPr/>
        </p:nvPicPr>
        <p:blipFill rotWithShape="1">
          <a:blip r:embed="rId6">
            <a:alphaModFix/>
          </a:blip>
          <a:srcRect/>
          <a:stretch/>
        </p:blipFill>
        <p:spPr>
          <a:xfrm>
            <a:off x="8556054" y="3308999"/>
            <a:ext cx="1644245" cy="1644245"/>
          </a:xfrm>
          <a:prstGeom prst="rect">
            <a:avLst/>
          </a:prstGeom>
          <a:noFill/>
          <a:ln>
            <a:noFill/>
          </a:ln>
        </p:spPr>
      </p:pic>
      <p:pic>
        <p:nvPicPr>
          <p:cNvPr id="382" name="Google Shape;382;p3"/>
          <p:cNvPicPr preferRelativeResize="0"/>
          <p:nvPr/>
        </p:nvPicPr>
        <p:blipFill rotWithShape="1">
          <a:blip r:embed="rId7">
            <a:alphaModFix/>
          </a:blip>
          <a:srcRect/>
          <a:stretch/>
        </p:blipFill>
        <p:spPr>
          <a:xfrm>
            <a:off x="14085039" y="3052489"/>
            <a:ext cx="1895213" cy="1895213"/>
          </a:xfrm>
          <a:prstGeom prst="rect">
            <a:avLst/>
          </a:prstGeom>
          <a:noFill/>
          <a:ln>
            <a:noFill/>
          </a:ln>
        </p:spPr>
      </p:pic>
      <p:cxnSp>
        <p:nvCxnSpPr>
          <p:cNvPr id="383" name="Google Shape;383;p3"/>
          <p:cNvCxnSpPr/>
          <p:nvPr/>
        </p:nvCxnSpPr>
        <p:spPr>
          <a:xfrm>
            <a:off x="2359072" y="2927999"/>
            <a:ext cx="13681028" cy="0"/>
          </a:xfrm>
          <a:prstGeom prst="straightConnector1">
            <a:avLst/>
          </a:prstGeom>
          <a:noFill/>
          <a:ln w="9525" cap="flat" cmpd="sng">
            <a:solidFill>
              <a:srgbClr val="C5DCDF"/>
            </a:solidFill>
            <a:prstDash val="solid"/>
            <a:round/>
            <a:headEnd type="none" w="sm" len="sm"/>
            <a:tailEnd type="none" w="sm" len="sm"/>
          </a:ln>
        </p:spPr>
      </p:cxnSp>
      <p:pic>
        <p:nvPicPr>
          <p:cNvPr id="384" name="Google Shape;384;p3"/>
          <p:cNvPicPr preferRelativeResize="0"/>
          <p:nvPr/>
        </p:nvPicPr>
        <p:blipFill rotWithShape="1">
          <a:blip r:embed="rId8">
            <a:alphaModFix/>
          </a:blip>
          <a:srcRect/>
          <a:stretch/>
        </p:blipFill>
        <p:spPr>
          <a:xfrm>
            <a:off x="866427" y="5406506"/>
            <a:ext cx="6163023" cy="4182052"/>
          </a:xfrm>
          <a:prstGeom prst="rect">
            <a:avLst/>
          </a:prstGeom>
          <a:noFill/>
          <a:ln>
            <a:noFill/>
          </a:ln>
        </p:spPr>
      </p:pic>
      <p:sp>
        <p:nvSpPr>
          <p:cNvPr id="385" name="Google Shape;385;p3"/>
          <p:cNvSpPr/>
          <p:nvPr/>
        </p:nvSpPr>
        <p:spPr>
          <a:xfrm>
            <a:off x="552450" y="5205586"/>
            <a:ext cx="17113200" cy="4509900"/>
          </a:xfrm>
          <a:prstGeom prst="rect">
            <a:avLst/>
          </a:prstGeom>
          <a:noFill/>
          <a:ln w="25400" cap="flat" cmpd="sng">
            <a:solidFill>
              <a:srgbClr val="BAD5D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86" name="Google Shape;386;p3" descr="Une image contenant texte&#10;&#10;Description générée automatiquement"/>
          <p:cNvPicPr preferRelativeResize="0"/>
          <p:nvPr/>
        </p:nvPicPr>
        <p:blipFill rotWithShape="1">
          <a:blip r:embed="rId9">
            <a:alphaModFix/>
          </a:blip>
          <a:srcRect/>
          <a:stretch/>
        </p:blipFill>
        <p:spPr>
          <a:xfrm>
            <a:off x="6348963" y="5205586"/>
            <a:ext cx="11630695" cy="54200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
          <p:cNvSpPr txBox="1"/>
          <p:nvPr/>
        </p:nvSpPr>
        <p:spPr>
          <a:xfrm>
            <a:off x="174754" y="85926"/>
            <a:ext cx="16474946" cy="999889"/>
          </a:xfrm>
          <a:prstGeom prst="rect">
            <a:avLst/>
          </a:prstGeom>
          <a:noFill/>
          <a:ln>
            <a:noFill/>
          </a:ln>
        </p:spPr>
        <p:txBody>
          <a:bodyPr spcFirstLastPara="1" wrap="square" lIns="0" tIns="0" rIns="0" bIns="0" anchor="t" anchorCtr="0">
            <a:spAutoFit/>
          </a:bodyPr>
          <a:lstStyle/>
          <a:p>
            <a:pPr marL="0" marR="0" lvl="0" indent="0" algn="l" rtl="0">
              <a:lnSpc>
                <a:spcPct val="181604"/>
              </a:lnSpc>
              <a:spcBef>
                <a:spcPts val="0"/>
              </a:spcBef>
              <a:spcAft>
                <a:spcPts val="0"/>
              </a:spcAft>
              <a:buNone/>
            </a:pPr>
            <a:r>
              <a:rPr lang="en-GB" sz="4800" b="1" i="0" u="none" strike="noStrike" cap="none">
                <a:solidFill>
                  <a:srgbClr val="2A4B56"/>
                </a:solidFill>
                <a:latin typeface="Fira Sans"/>
                <a:ea typeface="Fira Sans"/>
                <a:cs typeface="Fira Sans"/>
                <a:sym typeface="Fira Sans"/>
              </a:rPr>
              <a:t>Objectif</a:t>
            </a:r>
            <a:endParaRPr/>
          </a:p>
        </p:txBody>
      </p:sp>
      <p:pic>
        <p:nvPicPr>
          <p:cNvPr id="393" name="Google Shape;393;p4"/>
          <p:cNvPicPr preferRelativeResize="0"/>
          <p:nvPr/>
        </p:nvPicPr>
        <p:blipFill rotWithShape="1">
          <a:blip r:embed="rId3">
            <a:alphaModFix/>
          </a:blip>
          <a:srcRect/>
          <a:stretch/>
        </p:blipFill>
        <p:spPr>
          <a:xfrm rot="5400000">
            <a:off x="9009652" y="1307619"/>
            <a:ext cx="260866" cy="17571928"/>
          </a:xfrm>
          <a:prstGeom prst="rect">
            <a:avLst/>
          </a:prstGeom>
          <a:noFill/>
          <a:ln>
            <a:noFill/>
          </a:ln>
        </p:spPr>
      </p:pic>
      <p:grpSp>
        <p:nvGrpSpPr>
          <p:cNvPr id="394" name="Google Shape;394;p4"/>
          <p:cNvGrpSpPr/>
          <p:nvPr/>
        </p:nvGrpSpPr>
        <p:grpSpPr>
          <a:xfrm>
            <a:off x="16491355" y="62983"/>
            <a:ext cx="1796645" cy="1576367"/>
            <a:chOff x="2392808" y="880573"/>
            <a:chExt cx="757755" cy="672247"/>
          </a:xfrm>
        </p:grpSpPr>
        <p:sp>
          <p:nvSpPr>
            <p:cNvPr id="395" name="Google Shape;395;p4"/>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396" name="Google Shape;396;p4"/>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grpSp>
      <p:sp>
        <p:nvSpPr>
          <p:cNvPr id="397" name="Google Shape;397;p4"/>
          <p:cNvSpPr txBox="1"/>
          <p:nvPr/>
        </p:nvSpPr>
        <p:spPr>
          <a:xfrm>
            <a:off x="16814286" y="324989"/>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01</a:t>
            </a:r>
            <a:endParaRPr sz="3600" b="1" i="0" u="none" strike="noStrike" cap="none">
              <a:solidFill>
                <a:srgbClr val="D98A23"/>
              </a:solidFill>
              <a:latin typeface="Alegreya Sans SC"/>
              <a:ea typeface="Alegreya Sans SC"/>
              <a:cs typeface="Alegreya Sans SC"/>
              <a:sym typeface="Alegreya Sans SC"/>
            </a:endParaRPr>
          </a:p>
        </p:txBody>
      </p:sp>
      <p:pic>
        <p:nvPicPr>
          <p:cNvPr id="398" name="Google Shape;398;p4"/>
          <p:cNvPicPr preferRelativeResize="0"/>
          <p:nvPr/>
        </p:nvPicPr>
        <p:blipFill rotWithShape="1">
          <a:blip r:embed="rId4">
            <a:alphaModFix/>
          </a:blip>
          <a:srcRect r="6393"/>
          <a:stretch/>
        </p:blipFill>
        <p:spPr>
          <a:xfrm>
            <a:off x="2255838" y="6195564"/>
            <a:ext cx="2949287" cy="2797827"/>
          </a:xfrm>
          <a:prstGeom prst="ellipse">
            <a:avLst/>
          </a:prstGeom>
          <a:noFill/>
          <a:ln>
            <a:noFill/>
          </a:ln>
        </p:spPr>
      </p:pic>
      <p:pic>
        <p:nvPicPr>
          <p:cNvPr id="399" name="Google Shape;399;p4"/>
          <p:cNvPicPr preferRelativeResize="0"/>
          <p:nvPr/>
        </p:nvPicPr>
        <p:blipFill rotWithShape="1">
          <a:blip r:embed="rId5">
            <a:alphaModFix amt="9000"/>
          </a:blip>
          <a:srcRect r="6393"/>
          <a:stretch/>
        </p:blipFill>
        <p:spPr>
          <a:xfrm>
            <a:off x="2255838" y="6145792"/>
            <a:ext cx="2949287" cy="2797827"/>
          </a:xfrm>
          <a:prstGeom prst="ellipse">
            <a:avLst/>
          </a:prstGeom>
          <a:noFill/>
          <a:ln>
            <a:noFill/>
          </a:ln>
        </p:spPr>
      </p:pic>
      <p:sp>
        <p:nvSpPr>
          <p:cNvPr id="400" name="Google Shape;400;p4"/>
          <p:cNvSpPr/>
          <p:nvPr/>
        </p:nvSpPr>
        <p:spPr>
          <a:xfrm>
            <a:off x="3917176" y="6299787"/>
            <a:ext cx="122403" cy="116292"/>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4"/>
          <p:cNvSpPr/>
          <p:nvPr/>
        </p:nvSpPr>
        <p:spPr>
          <a:xfrm>
            <a:off x="3387589" y="6686298"/>
            <a:ext cx="122701" cy="11627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4"/>
          <p:cNvSpPr/>
          <p:nvPr/>
        </p:nvSpPr>
        <p:spPr>
          <a:xfrm>
            <a:off x="4180933" y="8207686"/>
            <a:ext cx="122380" cy="115965"/>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3" name="Google Shape;403;p4"/>
          <p:cNvGrpSpPr/>
          <p:nvPr/>
        </p:nvGrpSpPr>
        <p:grpSpPr>
          <a:xfrm>
            <a:off x="2093436" y="6053710"/>
            <a:ext cx="3194301" cy="3013290"/>
            <a:chOff x="4761375" y="893774"/>
            <a:chExt cx="3517288" cy="3500824"/>
          </a:xfrm>
        </p:grpSpPr>
        <p:grpSp>
          <p:nvGrpSpPr>
            <p:cNvPr id="404" name="Google Shape;404;p4"/>
            <p:cNvGrpSpPr/>
            <p:nvPr/>
          </p:nvGrpSpPr>
          <p:grpSpPr>
            <a:xfrm>
              <a:off x="4761375" y="893774"/>
              <a:ext cx="3517288" cy="3500824"/>
              <a:chOff x="4761375" y="893774"/>
              <a:chExt cx="3517288" cy="3500824"/>
            </a:xfrm>
          </p:grpSpPr>
          <p:sp>
            <p:nvSpPr>
              <p:cNvPr id="405" name="Google Shape;405;p4"/>
              <p:cNvSpPr/>
              <p:nvPr/>
            </p:nvSpPr>
            <p:spPr>
              <a:xfrm>
                <a:off x="4761375" y="893775"/>
                <a:ext cx="3517288" cy="3500823"/>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862"/>
                </a:srgbClr>
              </a:solidFill>
              <a:ln>
                <a:noFill/>
              </a:ln>
              <a:effectLst>
                <a:outerShdw blurRad="171450" dist="57150" dir="7320000" algn="bl" rotWithShape="0">
                  <a:srgbClr val="FFFFFF">
                    <a:alpha val="6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6" name="Google Shape;406;p4"/>
              <p:cNvGrpSpPr/>
              <p:nvPr/>
            </p:nvGrpSpPr>
            <p:grpSpPr>
              <a:xfrm>
                <a:off x="4992482" y="893774"/>
                <a:ext cx="807009" cy="715876"/>
                <a:chOff x="4821977" y="1814517"/>
                <a:chExt cx="757755" cy="672247"/>
              </a:xfrm>
            </p:grpSpPr>
            <p:sp>
              <p:nvSpPr>
                <p:cNvPr id="407" name="Google Shape;407;p4"/>
                <p:cNvSpPr/>
                <p:nvPr/>
              </p:nvSpPr>
              <p:spPr>
                <a:xfrm>
                  <a:off x="4821977" y="1814517"/>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4"/>
                <p:cNvSpPr/>
                <p:nvPr/>
              </p:nvSpPr>
              <p:spPr>
                <a:xfrm>
                  <a:off x="5106126" y="1876150"/>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09" name="Google Shape;409;p4"/>
            <p:cNvSpPr/>
            <p:nvPr/>
          </p:nvSpPr>
          <p:spPr>
            <a:xfrm>
              <a:off x="6892225" y="2878157"/>
              <a:ext cx="1110441" cy="1216719"/>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6901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 name="Google Shape;410;p4"/>
          <p:cNvGrpSpPr/>
          <p:nvPr/>
        </p:nvGrpSpPr>
        <p:grpSpPr>
          <a:xfrm>
            <a:off x="6882004" y="4933950"/>
            <a:ext cx="4516162" cy="1288792"/>
            <a:chOff x="6010040" y="3500932"/>
            <a:chExt cx="2049000" cy="1034451"/>
          </a:xfrm>
        </p:grpSpPr>
        <p:sp>
          <p:nvSpPr>
            <p:cNvPr id="411" name="Google Shape;411;p4"/>
            <p:cNvSpPr/>
            <p:nvPr/>
          </p:nvSpPr>
          <p:spPr>
            <a:xfrm>
              <a:off x="6010040" y="3500932"/>
              <a:ext cx="2049000" cy="469200"/>
            </a:xfrm>
            <a:prstGeom prst="rect">
              <a:avLst/>
            </a:prstGeom>
            <a:solidFill>
              <a:srgbClr val="C5DCDF"/>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GB" sz="2800" b="1" i="0" u="none" strike="noStrike" cap="none">
                  <a:solidFill>
                    <a:srgbClr val="000000"/>
                  </a:solidFill>
                  <a:latin typeface="Calibri"/>
                  <a:ea typeface="Calibri"/>
                  <a:cs typeface="Calibri"/>
                  <a:sym typeface="Calibri"/>
                </a:rPr>
                <a:t>France</a:t>
              </a:r>
              <a:endParaRPr sz="2800" b="1" i="0" u="none" strike="noStrike" cap="none">
                <a:solidFill>
                  <a:srgbClr val="000000"/>
                </a:solidFill>
                <a:latin typeface="Calibri"/>
                <a:ea typeface="Calibri"/>
                <a:cs typeface="Calibri"/>
                <a:sym typeface="Calibri"/>
              </a:endParaRPr>
            </a:p>
          </p:txBody>
        </p:sp>
        <p:sp>
          <p:nvSpPr>
            <p:cNvPr id="412" name="Google Shape;412;p4"/>
            <p:cNvSpPr/>
            <p:nvPr/>
          </p:nvSpPr>
          <p:spPr>
            <a:xfrm>
              <a:off x="6299123" y="4066183"/>
              <a:ext cx="1470600" cy="469200"/>
            </a:xfrm>
            <a:prstGeom prst="rect">
              <a:avLst/>
            </a:prstGeom>
            <a:solidFill>
              <a:srgbClr val="DBEAEE"/>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GB" sz="2800" b="1" i="0" u="none" strike="noStrike" cap="none">
                  <a:solidFill>
                    <a:srgbClr val="000000"/>
                  </a:solidFill>
                  <a:latin typeface="Calibri"/>
                  <a:ea typeface="Calibri"/>
                  <a:cs typeface="Calibri"/>
                  <a:sym typeface="Calibri"/>
                </a:rPr>
                <a:t>Départements</a:t>
              </a:r>
              <a:endParaRPr sz="2800" b="1" i="0" u="none" strike="noStrike" cap="none">
                <a:solidFill>
                  <a:srgbClr val="000000"/>
                </a:solidFill>
                <a:latin typeface="Calibri"/>
                <a:ea typeface="Calibri"/>
                <a:cs typeface="Calibri"/>
                <a:sym typeface="Calibri"/>
              </a:endParaRPr>
            </a:p>
          </p:txBody>
        </p:sp>
      </p:grpSp>
      <p:pic>
        <p:nvPicPr>
          <p:cNvPr id="413" name="Google Shape;413;p4"/>
          <p:cNvPicPr preferRelativeResize="0"/>
          <p:nvPr/>
        </p:nvPicPr>
        <p:blipFill rotWithShape="1">
          <a:blip r:embed="rId6">
            <a:alphaModFix/>
          </a:blip>
          <a:srcRect/>
          <a:stretch/>
        </p:blipFill>
        <p:spPr>
          <a:xfrm>
            <a:off x="5844832" y="684758"/>
            <a:ext cx="6415244" cy="3951758"/>
          </a:xfrm>
          <a:prstGeom prst="rect">
            <a:avLst/>
          </a:prstGeom>
          <a:noFill/>
          <a:ln>
            <a:noFill/>
          </a:ln>
        </p:spPr>
      </p:pic>
      <p:pic>
        <p:nvPicPr>
          <p:cNvPr id="414" name="Google Shape;414;p4" descr="Crowd clipart demographics, Crowd demographics Transparent FREE for ..."/>
          <p:cNvPicPr preferRelativeResize="0"/>
          <p:nvPr/>
        </p:nvPicPr>
        <p:blipFill rotWithShape="1">
          <a:blip r:embed="rId7">
            <a:alphaModFix/>
          </a:blip>
          <a:srcRect/>
          <a:stretch/>
        </p:blipFill>
        <p:spPr>
          <a:xfrm>
            <a:off x="8088303" y="6416079"/>
            <a:ext cx="2792745" cy="2775069"/>
          </a:xfrm>
          <a:prstGeom prst="rect">
            <a:avLst/>
          </a:prstGeom>
          <a:noFill/>
          <a:ln>
            <a:noFill/>
          </a:ln>
        </p:spPr>
      </p:pic>
      <p:pic>
        <p:nvPicPr>
          <p:cNvPr id="415" name="Google Shape;415;p4" descr="Animation corona - YouTube"/>
          <p:cNvPicPr preferRelativeResize="0"/>
          <p:nvPr/>
        </p:nvPicPr>
        <p:blipFill rotWithShape="1">
          <a:blip r:embed="rId8">
            <a:alphaModFix/>
          </a:blip>
          <a:srcRect/>
          <a:stretch/>
        </p:blipFill>
        <p:spPr>
          <a:xfrm>
            <a:off x="13230059" y="6735434"/>
            <a:ext cx="4350555" cy="2447187"/>
          </a:xfrm>
          <a:prstGeom prst="rect">
            <a:avLst/>
          </a:prstGeom>
          <a:noFill/>
          <a:ln>
            <a:noFill/>
          </a:ln>
        </p:spPr>
      </p:pic>
      <p:sp>
        <p:nvSpPr>
          <p:cNvPr id="416" name="Google Shape;416;p4"/>
          <p:cNvSpPr txBox="1"/>
          <p:nvPr/>
        </p:nvSpPr>
        <p:spPr>
          <a:xfrm>
            <a:off x="1581150" y="9126741"/>
            <a:ext cx="44196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b="1" i="0" u="none" strike="noStrike" cap="none">
                <a:solidFill>
                  <a:srgbClr val="46ADB9"/>
                </a:solidFill>
                <a:latin typeface="Calibri"/>
                <a:ea typeface="Calibri"/>
                <a:cs typeface="Calibri"/>
                <a:sym typeface="Calibri"/>
              </a:rPr>
              <a:t>Campagnes de vaccination</a:t>
            </a:r>
            <a:endParaRPr sz="2400" b="1" i="0" u="none" strike="noStrike" cap="none">
              <a:solidFill>
                <a:srgbClr val="46ADB9"/>
              </a:solidFill>
              <a:latin typeface="Calibri"/>
              <a:ea typeface="Calibri"/>
              <a:cs typeface="Calibri"/>
              <a:sym typeface="Calibri"/>
            </a:endParaRPr>
          </a:p>
        </p:txBody>
      </p:sp>
      <p:sp>
        <p:nvSpPr>
          <p:cNvPr id="417" name="Google Shape;417;p4"/>
          <p:cNvSpPr txBox="1"/>
          <p:nvPr/>
        </p:nvSpPr>
        <p:spPr>
          <a:xfrm>
            <a:off x="7579675" y="9184430"/>
            <a:ext cx="44196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b="1">
                <a:solidFill>
                  <a:srgbClr val="46ADB9"/>
                </a:solidFill>
                <a:latin typeface="Calibri"/>
                <a:ea typeface="Calibri"/>
                <a:cs typeface="Calibri"/>
                <a:sym typeface="Calibri"/>
              </a:rPr>
              <a:t>Caractéristiques</a:t>
            </a:r>
            <a:r>
              <a:rPr lang="en-GB" sz="2400" b="1" i="0" u="none" strike="noStrike" cap="none">
                <a:solidFill>
                  <a:srgbClr val="46ADB9"/>
                </a:solidFill>
                <a:latin typeface="Calibri"/>
                <a:ea typeface="Calibri"/>
                <a:cs typeface="Calibri"/>
                <a:sym typeface="Calibri"/>
              </a:rPr>
              <a:t> de la population</a:t>
            </a:r>
            <a:endParaRPr sz="2400" b="1" i="0" u="none" strike="noStrike" cap="none">
              <a:solidFill>
                <a:srgbClr val="46ADB9"/>
              </a:solidFill>
              <a:latin typeface="Calibri"/>
              <a:ea typeface="Calibri"/>
              <a:cs typeface="Calibri"/>
              <a:sym typeface="Calibri"/>
            </a:endParaRPr>
          </a:p>
        </p:txBody>
      </p:sp>
      <p:sp>
        <p:nvSpPr>
          <p:cNvPr id="418" name="Google Shape;418;p4"/>
          <p:cNvSpPr txBox="1"/>
          <p:nvPr/>
        </p:nvSpPr>
        <p:spPr>
          <a:xfrm>
            <a:off x="12886678" y="9126741"/>
            <a:ext cx="44196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400" b="1" i="0" u="none" strike="noStrike" cap="none">
                <a:solidFill>
                  <a:srgbClr val="46ADB9"/>
                </a:solidFill>
                <a:latin typeface="Calibri"/>
                <a:ea typeface="Calibri"/>
                <a:cs typeface="Calibri"/>
                <a:sym typeface="Calibri"/>
              </a:rPr>
              <a:t>Restrictions sanitaires</a:t>
            </a:r>
            <a:endParaRPr sz="2400" b="1" i="0" u="none" strike="noStrike" cap="none">
              <a:solidFill>
                <a:srgbClr val="46ADB9"/>
              </a:solidFill>
              <a:latin typeface="Calibri"/>
              <a:ea typeface="Calibri"/>
              <a:cs typeface="Calibri"/>
              <a:sym typeface="Calibri"/>
            </a:endParaRPr>
          </a:p>
        </p:txBody>
      </p:sp>
      <p:pic>
        <p:nvPicPr>
          <p:cNvPr id="419" name="Google Shape;419;p4"/>
          <p:cNvPicPr preferRelativeResize="0"/>
          <p:nvPr/>
        </p:nvPicPr>
        <p:blipFill rotWithShape="1">
          <a:blip r:embed="rId9">
            <a:alphaModFix/>
          </a:blip>
          <a:srcRect/>
          <a:stretch/>
        </p:blipFill>
        <p:spPr>
          <a:xfrm>
            <a:off x="2093436" y="1979931"/>
            <a:ext cx="1225191" cy="1225191"/>
          </a:xfrm>
          <a:prstGeom prst="rect">
            <a:avLst/>
          </a:prstGeom>
          <a:noFill/>
          <a:ln>
            <a:noFill/>
          </a:ln>
        </p:spPr>
      </p:pic>
      <p:pic>
        <p:nvPicPr>
          <p:cNvPr id="420" name="Google Shape;420;p4"/>
          <p:cNvPicPr preferRelativeResize="0"/>
          <p:nvPr/>
        </p:nvPicPr>
        <p:blipFill rotWithShape="1">
          <a:blip r:embed="rId9">
            <a:alphaModFix/>
          </a:blip>
          <a:srcRect/>
          <a:stretch/>
        </p:blipFill>
        <p:spPr>
          <a:xfrm>
            <a:off x="2147338" y="4534074"/>
            <a:ext cx="1225191" cy="122519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
          <p:cNvSpPr txBox="1"/>
          <p:nvPr/>
        </p:nvSpPr>
        <p:spPr>
          <a:xfrm>
            <a:off x="158712" y="-26368"/>
            <a:ext cx="16474946" cy="999889"/>
          </a:xfrm>
          <a:prstGeom prst="rect">
            <a:avLst/>
          </a:prstGeom>
          <a:noFill/>
          <a:ln>
            <a:noFill/>
          </a:ln>
          <a:effectLst>
            <a:glow rad="228600">
              <a:schemeClr val="accent3">
                <a:satMod val="175000"/>
                <a:alpha val="40000"/>
              </a:schemeClr>
            </a:glow>
          </a:effectLst>
        </p:spPr>
        <p:txBody>
          <a:bodyPr spcFirstLastPara="1" wrap="square" lIns="0" tIns="0" rIns="0" bIns="0" anchor="t" anchorCtr="0">
            <a:spAutoFit/>
          </a:bodyPr>
          <a:lstStyle/>
          <a:p>
            <a:pPr marL="0" marR="0" lvl="0" indent="0" algn="l" rtl="0">
              <a:lnSpc>
                <a:spcPct val="181604"/>
              </a:lnSpc>
              <a:spcBef>
                <a:spcPts val="0"/>
              </a:spcBef>
              <a:spcAft>
                <a:spcPts val="0"/>
              </a:spcAft>
              <a:buNone/>
            </a:pPr>
            <a:r>
              <a:rPr lang="en-GB" sz="4800" b="1" i="0" u="none" strike="noStrike" cap="none">
                <a:solidFill>
                  <a:srgbClr val="2A4B56"/>
                </a:solidFill>
                <a:latin typeface="Fira Sans"/>
                <a:ea typeface="Fira Sans"/>
                <a:cs typeface="Fira Sans"/>
                <a:sym typeface="Fira Sans"/>
              </a:rPr>
              <a:t>Données</a:t>
            </a:r>
            <a:endParaRPr sz="4800" b="1" i="0" u="none" strike="noStrike" cap="none">
              <a:solidFill>
                <a:srgbClr val="2A4B56"/>
              </a:solidFill>
              <a:latin typeface="Fira Sans"/>
              <a:ea typeface="Fira Sans"/>
              <a:cs typeface="Fira Sans"/>
              <a:sym typeface="Fira Sans"/>
            </a:endParaRPr>
          </a:p>
        </p:txBody>
      </p:sp>
      <p:pic>
        <p:nvPicPr>
          <p:cNvPr id="427" name="Google Shape;427;p5"/>
          <p:cNvPicPr preferRelativeResize="0"/>
          <p:nvPr/>
        </p:nvPicPr>
        <p:blipFill rotWithShape="1">
          <a:blip r:embed="rId3">
            <a:alphaModFix/>
          </a:blip>
          <a:srcRect/>
          <a:stretch/>
        </p:blipFill>
        <p:spPr>
          <a:xfrm rot="5400000">
            <a:off x="9009652" y="1307619"/>
            <a:ext cx="260866" cy="17571928"/>
          </a:xfrm>
          <a:prstGeom prst="rect">
            <a:avLst/>
          </a:prstGeom>
          <a:noFill/>
          <a:ln>
            <a:noFill/>
          </a:ln>
        </p:spPr>
      </p:pic>
      <p:sp>
        <p:nvSpPr>
          <p:cNvPr id="428" name="Google Shape;428;p5"/>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29" name="Google Shape;429;p5"/>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
        <p:nvSpPr>
          <p:cNvPr id="430" name="Google Shape;430;p5"/>
          <p:cNvSpPr txBox="1"/>
          <p:nvPr/>
        </p:nvSpPr>
        <p:spPr>
          <a:xfrm>
            <a:off x="16842580" y="341031"/>
            <a:ext cx="1091299"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None/>
            </a:pPr>
            <a:r>
              <a:rPr lang="en-GB" sz="4800" b="1" i="0" u="none" strike="noStrike" cap="none">
                <a:solidFill>
                  <a:srgbClr val="D98A23"/>
                </a:solidFill>
                <a:latin typeface="Alegreya Sans SC"/>
                <a:ea typeface="Alegreya Sans SC"/>
                <a:cs typeface="Alegreya Sans SC"/>
                <a:sym typeface="Alegreya Sans SC"/>
              </a:rPr>
              <a:t>02</a:t>
            </a:r>
            <a:endParaRPr sz="3600" b="1" i="0" u="none" strike="noStrike" cap="none">
              <a:solidFill>
                <a:srgbClr val="D98A23"/>
              </a:solidFill>
              <a:latin typeface="Alegreya Sans SC"/>
              <a:ea typeface="Alegreya Sans SC"/>
              <a:cs typeface="Alegreya Sans SC"/>
              <a:sym typeface="Alegreya Sans SC"/>
            </a:endParaRPr>
          </a:p>
        </p:txBody>
      </p:sp>
      <p:graphicFrame>
        <p:nvGraphicFramePr>
          <p:cNvPr id="431" name="Google Shape;431;p5"/>
          <p:cNvGraphicFramePr/>
          <p:nvPr/>
        </p:nvGraphicFramePr>
        <p:xfrm>
          <a:off x="983676" y="1453242"/>
          <a:ext cx="15858900" cy="7869090"/>
        </p:xfrm>
        <a:graphic>
          <a:graphicData uri="http://schemas.openxmlformats.org/drawingml/2006/table">
            <a:tbl>
              <a:tblPr>
                <a:noFill/>
                <a:tableStyleId>{E851A211-DDB2-453C-9CE5-04AE230B755A}</a:tableStyleId>
              </a:tblPr>
              <a:tblGrid>
                <a:gridCol w="3964725">
                  <a:extLst>
                    <a:ext uri="{9D8B030D-6E8A-4147-A177-3AD203B41FA5}">
                      <a16:colId xmlns:a16="http://schemas.microsoft.com/office/drawing/2014/main" val="20000"/>
                    </a:ext>
                  </a:extLst>
                </a:gridCol>
                <a:gridCol w="3964725">
                  <a:extLst>
                    <a:ext uri="{9D8B030D-6E8A-4147-A177-3AD203B41FA5}">
                      <a16:colId xmlns:a16="http://schemas.microsoft.com/office/drawing/2014/main" val="20001"/>
                    </a:ext>
                  </a:extLst>
                </a:gridCol>
                <a:gridCol w="3964725">
                  <a:extLst>
                    <a:ext uri="{9D8B030D-6E8A-4147-A177-3AD203B41FA5}">
                      <a16:colId xmlns:a16="http://schemas.microsoft.com/office/drawing/2014/main" val="20002"/>
                    </a:ext>
                  </a:extLst>
                </a:gridCol>
                <a:gridCol w="3964725">
                  <a:extLst>
                    <a:ext uri="{9D8B030D-6E8A-4147-A177-3AD203B41FA5}">
                      <a16:colId xmlns:a16="http://schemas.microsoft.com/office/drawing/2014/main" val="20003"/>
                    </a:ext>
                  </a:extLst>
                </a:gridCol>
              </a:tblGrid>
              <a:tr h="1555800">
                <a:tc>
                  <a:txBody>
                    <a:bodyPr/>
                    <a:lstStyle/>
                    <a:p>
                      <a:pPr marL="0" marR="0" lvl="0" indent="0" algn="ctr" rtl="0">
                        <a:lnSpc>
                          <a:spcPct val="100000"/>
                        </a:lnSpc>
                        <a:spcBef>
                          <a:spcPts val="0"/>
                        </a:spcBef>
                        <a:spcAft>
                          <a:spcPts val="0"/>
                        </a:spcAft>
                        <a:buClr>
                          <a:srgbClr val="000000"/>
                        </a:buClr>
                        <a:buSzPts val="3200"/>
                        <a:buFont typeface="Arial"/>
                        <a:buNone/>
                      </a:pPr>
                      <a:r>
                        <a:rPr lang="en-GB" sz="2800" b="1" i="0" u="none" strike="noStrike" cap="none">
                          <a:solidFill>
                            <a:srgbClr val="2A4B56"/>
                          </a:solidFill>
                          <a:latin typeface="Calibri"/>
                          <a:ea typeface="Calibri"/>
                          <a:cs typeface="Calibri"/>
                          <a:sym typeface="Calibri"/>
                        </a:rPr>
                        <a:t>Fichier CSV de données </a:t>
                      </a:r>
                      <a:endParaRPr sz="2800" u="none" strike="noStrike" cap="none">
                        <a:solidFill>
                          <a:srgbClr val="5E76AA"/>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GB" sz="2800" b="1" i="0" u="none" strike="noStrike" cap="none">
                          <a:solidFill>
                            <a:srgbClr val="2A4B56"/>
                          </a:solidFill>
                          <a:latin typeface="Calibri"/>
                          <a:ea typeface="Calibri"/>
                          <a:cs typeface="Calibri"/>
                          <a:sym typeface="Calibri"/>
                        </a:rPr>
                        <a:t>Producteur</a:t>
                      </a:r>
                      <a:endParaRPr sz="2800" b="1" i="0" u="none" strike="noStrike" cap="none">
                        <a:solidFill>
                          <a:srgbClr val="2A4B56"/>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GB" sz="2800" b="1" i="0" u="none" strike="noStrike" cap="none">
                          <a:solidFill>
                            <a:srgbClr val="2A4B56"/>
                          </a:solidFill>
                          <a:latin typeface="Calibri"/>
                          <a:ea typeface="Calibri"/>
                          <a:cs typeface="Calibri"/>
                          <a:sym typeface="Calibri"/>
                        </a:rPr>
                        <a:t>Disponible sur</a:t>
                      </a:r>
                      <a:endParaRPr sz="28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
                        <a:buFont typeface="Arial"/>
                        <a:buNone/>
                      </a:pPr>
                      <a:endParaRPr sz="200" u="none" strike="noStrike" cap="none">
                        <a:solidFill>
                          <a:srgbClr val="111722"/>
                        </a:solidFill>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3200"/>
                        <a:buFont typeface="Arial"/>
                        <a:buNone/>
                      </a:pPr>
                      <a:r>
                        <a:rPr lang="en-GB" sz="2800" b="1" i="0" u="none" strike="noStrike" cap="none">
                          <a:solidFill>
                            <a:srgbClr val="2A4B56"/>
                          </a:solidFill>
                          <a:latin typeface="Calibri"/>
                          <a:ea typeface="Calibri"/>
                          <a:cs typeface="Calibri"/>
                          <a:sym typeface="Calibri"/>
                        </a:rPr>
                        <a:t>Mode de récolte</a:t>
                      </a:r>
                      <a:endParaRPr sz="2800" b="1" i="0" u="none" strike="noStrike" cap="none">
                        <a:solidFill>
                          <a:srgbClr val="2A4B5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
                        <a:buFont typeface="Arial"/>
                        <a:buNone/>
                      </a:pPr>
                      <a:endParaRPr sz="200" u="none" strike="noStrike" cap="none">
                        <a:solidFill>
                          <a:srgbClr val="111722"/>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0"/>
                  </a:ext>
                </a:extLst>
              </a:tr>
              <a:tr h="1555800">
                <a:tc>
                  <a:txBody>
                    <a:bodyPr/>
                    <a:lstStyle/>
                    <a:p>
                      <a:pPr marL="0" marR="0" lvl="0" indent="0" algn="l" rtl="0">
                        <a:lnSpc>
                          <a:spcPct val="100000"/>
                        </a:lnSpc>
                        <a:spcBef>
                          <a:spcPts val="0"/>
                        </a:spcBef>
                        <a:spcAft>
                          <a:spcPts val="0"/>
                        </a:spcAft>
                        <a:buClr>
                          <a:srgbClr val="000000"/>
                        </a:buClr>
                        <a:buSzPts val="2400"/>
                        <a:buFont typeface="Arial"/>
                        <a:buNone/>
                      </a:pPr>
                      <a:r>
                        <a:rPr lang="en-GB" sz="2400" u="none" strike="noStrike" cap="none">
                          <a:solidFill>
                            <a:srgbClr val="5E76AA"/>
                          </a:solidFill>
                          <a:latin typeface="Calibri"/>
                          <a:ea typeface="Calibri"/>
                          <a:cs typeface="Calibri"/>
                          <a:sym typeface="Calibri"/>
                        </a:rPr>
                        <a:t>Données sur la propagation du covid-19</a:t>
                      </a:r>
                      <a:endParaRPr>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u="none" strike="noStrike" cap="none">
                        <a:solidFill>
                          <a:srgbClr val="5E76AA"/>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solidFill>
                          <a:srgbClr val="111722"/>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a:solidFill>
                            <a:srgbClr val="111722"/>
                          </a:solidFill>
                          <a:latin typeface="Calibri"/>
                          <a:ea typeface="Calibri"/>
                          <a:cs typeface="Calibri"/>
                          <a:sym typeface="Calibri"/>
                        </a:rPr>
                        <a:t>Data.gouv.fr</a:t>
                      </a:r>
                      <a:endParaRPr sz="2400" i="0" u="none" strike="noStrike" cap="none">
                        <a:solidFill>
                          <a:srgbClr val="11172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111722"/>
                        </a:solidFill>
                        <a:latin typeface="Calibri"/>
                        <a:ea typeface="Calibri"/>
                        <a:cs typeface="Calibri"/>
                        <a:sym typeface="Calibri"/>
                      </a:endParaRPr>
                    </a:p>
                  </a:txBody>
                  <a:tcPr marL="91425" marR="91425" marT="91425" marB="91425" anchor="ctr"/>
                </a:tc>
                <a:tc rowSpan="2">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dirty="0" err="1">
                          <a:solidFill>
                            <a:srgbClr val="46ADB9"/>
                          </a:solidFill>
                          <a:latin typeface="Calibri"/>
                          <a:ea typeface="Calibri"/>
                          <a:cs typeface="Calibri"/>
                          <a:sym typeface="Calibri"/>
                        </a:rPr>
                        <a:t>Suivi</a:t>
                      </a:r>
                      <a:r>
                        <a:rPr lang="en-GB" sz="2400" i="0" u="none" strike="noStrike" cap="none" dirty="0">
                          <a:solidFill>
                            <a:srgbClr val="46ADB9"/>
                          </a:solidFill>
                          <a:latin typeface="Calibri"/>
                          <a:ea typeface="Calibri"/>
                          <a:cs typeface="Calibri"/>
                          <a:sym typeface="Calibri"/>
                        </a:rPr>
                        <a:t> </a:t>
                      </a:r>
                      <a:r>
                        <a:rPr lang="en-GB" sz="2400" i="0" u="none" strike="noStrike" cap="none" dirty="0" err="1">
                          <a:solidFill>
                            <a:srgbClr val="46ADB9"/>
                          </a:solidFill>
                          <a:latin typeface="Calibri"/>
                          <a:ea typeface="Calibri"/>
                          <a:cs typeface="Calibri"/>
                          <a:sym typeface="Calibri"/>
                        </a:rPr>
                        <a:t>quotidien</a:t>
                      </a:r>
                      <a:r>
                        <a:rPr lang="en-GB" sz="2400" i="0" u="none" strike="noStrike" cap="none" dirty="0">
                          <a:solidFill>
                            <a:srgbClr val="46ADB9"/>
                          </a:solidFill>
                          <a:latin typeface="Calibri"/>
                          <a:ea typeface="Calibri"/>
                          <a:cs typeface="Calibri"/>
                          <a:sym typeface="Calibri"/>
                        </a:rPr>
                        <a:t> </a:t>
                      </a:r>
                      <a:endParaRPr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GB" sz="2400" i="0" u="none" strike="noStrike" cap="none" dirty="0">
                          <a:solidFill>
                            <a:srgbClr val="46ADB9"/>
                          </a:solidFill>
                          <a:latin typeface="Calibri"/>
                          <a:ea typeface="Calibri"/>
                          <a:cs typeface="Calibri"/>
                          <a:sym typeface="Calibri"/>
                        </a:rPr>
                        <a:t>par </a:t>
                      </a:r>
                      <a:r>
                        <a:rPr lang="en-GB" sz="2400" i="0" u="none" strike="noStrike" cap="none" dirty="0" err="1">
                          <a:solidFill>
                            <a:srgbClr val="46ADB9"/>
                          </a:solidFill>
                          <a:latin typeface="Calibri"/>
                          <a:ea typeface="Calibri"/>
                          <a:cs typeface="Calibri"/>
                          <a:sym typeface="Calibri"/>
                        </a:rPr>
                        <a:t>département</a:t>
                      </a:r>
                      <a:endParaRPr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dirty="0">
                        <a:solidFill>
                          <a:srgbClr val="46ADB9"/>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1555800">
                <a:tc>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a:solidFill>
                            <a:srgbClr val="5E76AA"/>
                          </a:solidFill>
                          <a:latin typeface="Calibri"/>
                          <a:ea typeface="Calibri"/>
                          <a:cs typeface="Calibri"/>
                          <a:sym typeface="Calibri"/>
                        </a:rPr>
                        <a:t>Données sur la couverture vaccinale</a:t>
                      </a:r>
                      <a:endParaRPr>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5E76AA"/>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rgbClr val="111722"/>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a:solidFill>
                            <a:srgbClr val="111722"/>
                          </a:solidFill>
                          <a:latin typeface="Calibri"/>
                          <a:ea typeface="Calibri"/>
                          <a:cs typeface="Calibri"/>
                          <a:sym typeface="Calibri"/>
                        </a:rPr>
                        <a:t>Data.gouv.fr</a:t>
                      </a:r>
                      <a:endParaRPr sz="2400" i="0" u="none" strike="noStrike" cap="none">
                        <a:solidFill>
                          <a:srgbClr val="11172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111722"/>
                        </a:solidFill>
                        <a:latin typeface="Calibri"/>
                        <a:ea typeface="Calibri"/>
                        <a:cs typeface="Calibri"/>
                        <a:sym typeface="Calibri"/>
                      </a:endParaRPr>
                    </a:p>
                  </a:txBody>
                  <a:tcPr marL="91425" marR="91425" marT="91425" marB="91425" anchor="ctr"/>
                </a:tc>
                <a:tc vMerge="1">
                  <a:txBody>
                    <a:bodyPr/>
                    <a:lstStyle/>
                    <a:p>
                      <a:endParaRPr lang="fr-FR"/>
                    </a:p>
                  </a:txBody>
                  <a:tcPr/>
                </a:tc>
                <a:extLst>
                  <a:ext uri="{0D108BD9-81ED-4DB2-BD59-A6C34878D82A}">
                    <a16:rowId xmlns:a16="http://schemas.microsoft.com/office/drawing/2014/main" val="10002"/>
                  </a:ext>
                </a:extLst>
              </a:tr>
              <a:tr h="1434675">
                <a:tc>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a:solidFill>
                            <a:srgbClr val="5E76AA"/>
                          </a:solidFill>
                          <a:latin typeface="Calibri"/>
                          <a:ea typeface="Calibri"/>
                          <a:cs typeface="Calibri"/>
                          <a:sym typeface="Calibri"/>
                        </a:rPr>
                        <a:t>Caractéristiques démographiques et géographiques</a:t>
                      </a:r>
                      <a:endParaRPr>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5E76AA"/>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111722"/>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a:solidFill>
                            <a:srgbClr val="111722"/>
                          </a:solidFill>
                          <a:latin typeface="Calibri"/>
                          <a:ea typeface="Calibri"/>
                          <a:cs typeface="Calibri"/>
                          <a:sym typeface="Calibri"/>
                        </a:rPr>
                        <a:t>Site de l’INSEE</a:t>
                      </a:r>
                      <a:endParaRPr sz="2400" i="0" u="none" strike="noStrike" cap="none">
                        <a:solidFill>
                          <a:srgbClr val="11172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111722"/>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a:solidFill>
                            <a:srgbClr val="46ADB9"/>
                          </a:solidFill>
                          <a:latin typeface="Calibri"/>
                          <a:ea typeface="Calibri"/>
                          <a:cs typeface="Calibri"/>
                          <a:sym typeface="Calibri"/>
                        </a:rPr>
                        <a:t>Données annuelles</a:t>
                      </a:r>
                      <a:endParaRPr>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GB" sz="2400" i="0" u="none" strike="noStrike" cap="none">
                          <a:solidFill>
                            <a:srgbClr val="46ADB9"/>
                          </a:solidFill>
                          <a:latin typeface="Calibri"/>
                          <a:ea typeface="Calibri"/>
                          <a:cs typeface="Calibri"/>
                          <a:sym typeface="Calibri"/>
                        </a:rPr>
                        <a:t>Par département</a:t>
                      </a:r>
                      <a:endParaRPr>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46ADB9"/>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r h="1555800">
                <a:tc>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a:solidFill>
                            <a:srgbClr val="5E76AA"/>
                          </a:solidFill>
                          <a:latin typeface="Calibri"/>
                          <a:ea typeface="Calibri"/>
                          <a:cs typeface="Calibri"/>
                          <a:sym typeface="Calibri"/>
                        </a:rPr>
                        <a:t>Mesures gouvernementales du 10 avril 2021</a:t>
                      </a:r>
                      <a:endParaRPr>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5E76AA"/>
                        </a:solidFill>
                        <a:latin typeface="Calibri"/>
                        <a:ea typeface="Calibri"/>
                        <a:cs typeface="Calibri"/>
                        <a:sym typeface="Calibri"/>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2400"/>
                        <a:buFont typeface="Arial"/>
                        <a:buNone/>
                      </a:pPr>
                      <a:r>
                        <a:rPr lang="en-GB" sz="2400" i="0" u="none" strike="noStrike" cap="none">
                          <a:solidFill>
                            <a:srgbClr val="111722"/>
                          </a:solidFill>
                          <a:latin typeface="Calibri"/>
                          <a:ea typeface="Calibri"/>
                          <a:cs typeface="Calibri"/>
                          <a:sym typeface="Calibri"/>
                        </a:rPr>
                        <a:t>Web </a:t>
                      </a:r>
                      <a:r>
                        <a:rPr lang="en-GB" sz="2400">
                          <a:solidFill>
                            <a:srgbClr val="111722"/>
                          </a:solidFill>
                          <a:latin typeface="Calibri"/>
                          <a:ea typeface="Calibri"/>
                          <a:cs typeface="Calibri"/>
                          <a:sym typeface="Calibri"/>
                        </a:rPr>
                        <a:t>scraping</a:t>
                      </a:r>
                      <a:endParaRPr sz="2400" i="0" u="none" strike="noStrike" cap="none">
                        <a:solidFill>
                          <a:srgbClr val="111722"/>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a:solidFill>
                            <a:srgbClr val="111722"/>
                          </a:solidFill>
                          <a:latin typeface="Calibri"/>
                          <a:ea typeface="Calibri"/>
                          <a:cs typeface="Calibri"/>
                          <a:sym typeface="Calibri"/>
                        </a:rPr>
                        <a:t>nord.gouv.fr/Actualites</a:t>
                      </a:r>
                      <a:endParaRPr sz="2400" i="0" u="none" strike="noStrike" cap="none">
                        <a:solidFill>
                          <a:srgbClr val="11172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111722"/>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dirty="0">
                          <a:solidFill>
                            <a:srgbClr val="46ADB9"/>
                          </a:solidFill>
                          <a:latin typeface="Calibri"/>
                          <a:ea typeface="Calibri"/>
                          <a:cs typeface="Calibri"/>
                          <a:sym typeface="Calibri"/>
                        </a:rPr>
                        <a:t>Par </a:t>
                      </a:r>
                      <a:r>
                        <a:rPr lang="en-GB" sz="2400" i="0" u="none" strike="noStrike" cap="none" dirty="0" err="1">
                          <a:solidFill>
                            <a:srgbClr val="46ADB9"/>
                          </a:solidFill>
                          <a:latin typeface="Calibri"/>
                          <a:ea typeface="Calibri"/>
                          <a:cs typeface="Calibri"/>
                          <a:sym typeface="Calibri"/>
                        </a:rPr>
                        <a:t>département</a:t>
                      </a:r>
                      <a:endParaRPr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
                        <a:buFont typeface="Arial"/>
                        <a:buNone/>
                      </a:pPr>
                      <a:endParaRPr sz="200" u="none" strike="noStrike" cap="none" dirty="0">
                        <a:solidFill>
                          <a:srgbClr val="111722"/>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4"/>
                  </a:ext>
                </a:extLst>
              </a:tr>
            </a:tbl>
          </a:graphicData>
        </a:graphic>
      </p:graphicFrame>
      <p:pic>
        <p:nvPicPr>
          <p:cNvPr id="432" name="Google Shape;432;p5"/>
          <p:cNvPicPr preferRelativeResize="0"/>
          <p:nvPr/>
        </p:nvPicPr>
        <p:blipFill rotWithShape="1">
          <a:blip r:embed="rId4">
            <a:alphaModFix/>
          </a:blip>
          <a:srcRect/>
          <a:stretch/>
        </p:blipFill>
        <p:spPr>
          <a:xfrm>
            <a:off x="5882347" y="3224987"/>
            <a:ext cx="1686853" cy="1219872"/>
          </a:xfrm>
          <a:prstGeom prst="rect">
            <a:avLst/>
          </a:prstGeom>
          <a:noFill/>
          <a:ln>
            <a:noFill/>
          </a:ln>
        </p:spPr>
      </p:pic>
      <p:pic>
        <p:nvPicPr>
          <p:cNvPr id="433" name="Google Shape;433;p5"/>
          <p:cNvPicPr preferRelativeResize="0"/>
          <p:nvPr/>
        </p:nvPicPr>
        <p:blipFill rotWithShape="1">
          <a:blip r:embed="rId5">
            <a:alphaModFix/>
          </a:blip>
          <a:srcRect/>
          <a:stretch/>
        </p:blipFill>
        <p:spPr>
          <a:xfrm>
            <a:off x="5882347" y="4771505"/>
            <a:ext cx="1686854" cy="917962"/>
          </a:xfrm>
          <a:prstGeom prst="rect">
            <a:avLst/>
          </a:prstGeom>
          <a:noFill/>
          <a:ln>
            <a:noFill/>
          </a:ln>
        </p:spPr>
      </p:pic>
      <p:pic>
        <p:nvPicPr>
          <p:cNvPr id="434" name="Google Shape;434;p5"/>
          <p:cNvPicPr preferRelativeResize="0"/>
          <p:nvPr/>
        </p:nvPicPr>
        <p:blipFill rotWithShape="1">
          <a:blip r:embed="rId6">
            <a:alphaModFix/>
          </a:blip>
          <a:srcRect/>
          <a:stretch/>
        </p:blipFill>
        <p:spPr>
          <a:xfrm>
            <a:off x="6139996" y="6317511"/>
            <a:ext cx="1171554" cy="1143323"/>
          </a:xfrm>
          <a:prstGeom prst="rect">
            <a:avLst/>
          </a:prstGeom>
          <a:noFill/>
          <a:ln>
            <a:noFill/>
          </a:ln>
        </p:spPr>
      </p:pic>
      <p:sp>
        <p:nvSpPr>
          <p:cNvPr id="435" name="Google Shape;435;p5"/>
          <p:cNvSpPr/>
          <p:nvPr/>
        </p:nvSpPr>
        <p:spPr>
          <a:xfrm>
            <a:off x="13760472" y="5143500"/>
            <a:ext cx="2036510" cy="730719"/>
          </a:xfrm>
          <a:prstGeom prst="roundRect">
            <a:avLst>
              <a:gd name="adj" fmla="val 50000"/>
            </a:avLst>
          </a:prstGeom>
          <a:solidFill>
            <a:srgbClr val="FFFFFF"/>
          </a:solidFill>
          <a:ln w="28575" cap="flat" cmpd="sng">
            <a:solidFill>
              <a:srgbClr val="FF0000"/>
            </a:solidFill>
            <a:prstDash val="solid"/>
            <a:round/>
            <a:headEnd type="none" w="sm" len="sm"/>
            <a:tailEnd type="none" w="sm" len="sm"/>
          </a:ln>
          <a:effectLst>
            <a:glow rad="228600">
              <a:schemeClr val="accent5">
                <a:satMod val="175000"/>
                <a:alpha val="40000"/>
              </a:schemeClr>
            </a:glow>
          </a:effectLst>
        </p:spPr>
        <p:txBody>
          <a:bodyPr spcFirstLastPara="1" wrap="square" lIns="137125" tIns="137125" rIns="137125" bIns="137125" anchor="ctr" anchorCtr="0">
            <a:noAutofit/>
          </a:bodyPr>
          <a:lstStyle/>
          <a:p>
            <a:pPr marL="0" marR="0" lvl="0" indent="0" algn="ctr" rtl="0">
              <a:lnSpc>
                <a:spcPct val="100000"/>
              </a:lnSpc>
              <a:spcBef>
                <a:spcPts val="0"/>
              </a:spcBef>
              <a:spcAft>
                <a:spcPts val="0"/>
              </a:spcAft>
              <a:buNone/>
            </a:pPr>
            <a:r>
              <a:rPr lang="en-GB" sz="2800" b="1" i="0" u="none" strike="noStrike" cap="none" dirty="0">
                <a:solidFill>
                  <a:srgbClr val="1A2233"/>
                </a:solidFill>
                <a:latin typeface="Calibri"/>
                <a:ea typeface="Calibri"/>
                <a:cs typeface="Calibri"/>
                <a:sym typeface="Calibri"/>
              </a:rPr>
              <a:t>Volume</a:t>
            </a:r>
            <a:endParaRPr sz="2800" b="1" i="0" u="none" strike="noStrike" cap="none" dirty="0">
              <a:solidFill>
                <a:srgbClr val="1A2233"/>
              </a:solidFill>
              <a:latin typeface="Calibri"/>
              <a:ea typeface="Calibri"/>
              <a:cs typeface="Calibri"/>
              <a:sym typeface="Calibri"/>
            </a:endParaRPr>
          </a:p>
        </p:txBody>
      </p:sp>
      <p:sp>
        <p:nvSpPr>
          <p:cNvPr id="436" name="Google Shape;436;p5"/>
          <p:cNvSpPr/>
          <p:nvPr/>
        </p:nvSpPr>
        <p:spPr>
          <a:xfrm>
            <a:off x="753979" y="2839453"/>
            <a:ext cx="4350537" cy="3224463"/>
          </a:xfrm>
          <a:prstGeom prst="roundRect">
            <a:avLst>
              <a:gd name="adj" fmla="val 16667"/>
            </a:avLst>
          </a:prstGeom>
          <a:noFill/>
          <a:ln w="25400" cap="flat" cmpd="sng">
            <a:solidFill>
              <a:srgbClr val="FF0000"/>
            </a:solidFill>
            <a:prstDash val="solid"/>
            <a:round/>
            <a:headEnd type="none" w="sm" len="sm"/>
            <a:tailEnd type="none" w="sm" len="sm"/>
          </a:ln>
          <a:effectLst>
            <a:glow rad="228600">
              <a:schemeClr val="accent5">
                <a:satMod val="175000"/>
                <a:alpha val="40000"/>
              </a:schemeClr>
            </a:glo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7" name="Google Shape;437;p5"/>
          <p:cNvSpPr/>
          <p:nvPr/>
        </p:nvSpPr>
        <p:spPr>
          <a:xfrm>
            <a:off x="7796662" y="233981"/>
            <a:ext cx="2036510" cy="730719"/>
          </a:xfrm>
          <a:prstGeom prst="roundRect">
            <a:avLst>
              <a:gd name="adj" fmla="val 50000"/>
            </a:avLst>
          </a:prstGeom>
          <a:solidFill>
            <a:srgbClr val="FFFFFF"/>
          </a:solidFill>
          <a:ln w="28575" cap="flat" cmpd="sng">
            <a:solidFill>
              <a:srgbClr val="46ADB9"/>
            </a:solidFill>
            <a:prstDash val="solid"/>
            <a:round/>
            <a:headEnd type="none" w="sm" len="sm"/>
            <a:tailEnd type="none" w="sm" len="sm"/>
          </a:ln>
          <a:effectLst>
            <a:glow rad="139700">
              <a:schemeClr val="accent3">
                <a:satMod val="175000"/>
                <a:alpha val="40000"/>
              </a:schemeClr>
            </a:glow>
          </a:effectLst>
        </p:spPr>
        <p:txBody>
          <a:bodyPr spcFirstLastPara="1" wrap="square" lIns="137125" tIns="137125" rIns="137125" bIns="137125" anchor="ctr" anchorCtr="0">
            <a:noAutofit/>
          </a:bodyPr>
          <a:lstStyle/>
          <a:p>
            <a:pPr marL="0" marR="0" lvl="0" indent="0" algn="ctr" rtl="0">
              <a:lnSpc>
                <a:spcPct val="100000"/>
              </a:lnSpc>
              <a:spcBef>
                <a:spcPts val="0"/>
              </a:spcBef>
              <a:spcAft>
                <a:spcPts val="0"/>
              </a:spcAft>
              <a:buNone/>
            </a:pPr>
            <a:r>
              <a:rPr lang="en-GB" sz="2800" b="1" i="0" u="none" strike="noStrike" cap="none" dirty="0">
                <a:solidFill>
                  <a:srgbClr val="1A2233"/>
                </a:solidFill>
                <a:latin typeface="Calibri"/>
                <a:ea typeface="Calibri"/>
                <a:cs typeface="Calibri"/>
                <a:sym typeface="Calibri"/>
              </a:rPr>
              <a:t>Variety</a:t>
            </a:r>
            <a:endParaRPr sz="2800" b="1" i="0" u="none" strike="noStrike" cap="none" dirty="0">
              <a:solidFill>
                <a:srgbClr val="1A2233"/>
              </a:solidFill>
              <a:latin typeface="Calibri"/>
              <a:ea typeface="Calibri"/>
              <a:cs typeface="Calibri"/>
              <a:sym typeface="Calibri"/>
            </a:endParaRPr>
          </a:p>
        </p:txBody>
      </p:sp>
      <p:sp>
        <p:nvSpPr>
          <p:cNvPr id="438" name="Google Shape;438;p5"/>
          <p:cNvSpPr/>
          <p:nvPr/>
        </p:nvSpPr>
        <p:spPr>
          <a:xfrm>
            <a:off x="515189" y="1068973"/>
            <a:ext cx="16465500" cy="8596500"/>
          </a:xfrm>
          <a:prstGeom prst="roundRect">
            <a:avLst>
              <a:gd name="adj" fmla="val 16667"/>
            </a:avLst>
          </a:prstGeom>
          <a:noFill/>
          <a:ln w="25400" cap="flat" cmpd="sng">
            <a:solidFill>
              <a:srgbClr val="46ADB9"/>
            </a:solidFill>
            <a:prstDash val="solid"/>
            <a:round/>
            <a:headEnd type="none" w="sm" len="sm"/>
            <a:tailEnd type="none" w="sm" len="sm"/>
          </a:ln>
          <a:effectLst>
            <a:glow rad="228600">
              <a:schemeClr val="accent3">
                <a:satMod val="175000"/>
                <a:alpha val="40000"/>
              </a:schemeClr>
            </a:glo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animEffect transition="in" filter="fade">
                                      <p:cBhvr>
                                        <p:cTn id="7" dur="250"/>
                                        <p:tgtEl>
                                          <p:spTgt spid="436"/>
                                        </p:tgtEl>
                                      </p:cBhvr>
                                    </p:animEffect>
                                  </p:childTnLst>
                                </p:cTn>
                              </p:par>
                              <p:par>
                                <p:cTn id="8" presetID="10" presetClass="entr" presetSubtype="0" fill="hold" nodeType="withEffect">
                                  <p:stCondLst>
                                    <p:cond delay="0"/>
                                  </p:stCondLst>
                                  <p:childTnLst>
                                    <p:set>
                                      <p:cBhvr>
                                        <p:cTn id="9" dur="1" fill="hold">
                                          <p:stCondLst>
                                            <p:cond delay="0"/>
                                          </p:stCondLst>
                                        </p:cTn>
                                        <p:tgtEl>
                                          <p:spTgt spid="435"/>
                                        </p:tgtEl>
                                        <p:attrNameLst>
                                          <p:attrName>style.visibility</p:attrName>
                                        </p:attrNameLst>
                                      </p:cBhvr>
                                      <p:to>
                                        <p:strVal val="visible"/>
                                      </p:to>
                                    </p:set>
                                    <p:animEffect transition="in" filter="fade">
                                      <p:cBhvr>
                                        <p:cTn id="10" dur="250"/>
                                        <p:tgtEl>
                                          <p:spTgt spid="4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8"/>
                                        </p:tgtEl>
                                        <p:attrNameLst>
                                          <p:attrName>style.visibility</p:attrName>
                                        </p:attrNameLst>
                                      </p:cBhvr>
                                      <p:to>
                                        <p:strVal val="visible"/>
                                      </p:to>
                                    </p:set>
                                    <p:animEffect transition="in" filter="fade">
                                      <p:cBhvr>
                                        <p:cTn id="15" dur="250"/>
                                        <p:tgtEl>
                                          <p:spTgt spid="438"/>
                                        </p:tgtEl>
                                      </p:cBhvr>
                                    </p:animEffect>
                                  </p:childTnLst>
                                </p:cTn>
                              </p:par>
                              <p:par>
                                <p:cTn id="16" presetID="10" presetClass="entr" presetSubtype="0" fill="hold" nodeType="withEffect">
                                  <p:stCondLst>
                                    <p:cond delay="0"/>
                                  </p:stCondLst>
                                  <p:childTnLst>
                                    <p:set>
                                      <p:cBhvr>
                                        <p:cTn id="17" dur="1" fill="hold">
                                          <p:stCondLst>
                                            <p:cond delay="0"/>
                                          </p:stCondLst>
                                        </p:cTn>
                                        <p:tgtEl>
                                          <p:spTgt spid="437"/>
                                        </p:tgtEl>
                                        <p:attrNameLst>
                                          <p:attrName>style.visibility</p:attrName>
                                        </p:attrNameLst>
                                      </p:cBhvr>
                                      <p:to>
                                        <p:strVal val="visible"/>
                                      </p:to>
                                    </p:set>
                                    <p:animEffect transition="in" filter="fade">
                                      <p:cBhvr>
                                        <p:cTn id="18" dur="25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6"/>
          <p:cNvPicPr preferRelativeResize="0"/>
          <p:nvPr/>
        </p:nvPicPr>
        <p:blipFill rotWithShape="1">
          <a:blip r:embed="rId3">
            <a:alphaModFix/>
          </a:blip>
          <a:srcRect/>
          <a:stretch/>
        </p:blipFill>
        <p:spPr>
          <a:xfrm>
            <a:off x="6583207" y="3908077"/>
            <a:ext cx="882954" cy="791614"/>
          </a:xfrm>
          <a:prstGeom prst="rect">
            <a:avLst/>
          </a:prstGeom>
          <a:noFill/>
          <a:ln>
            <a:noFill/>
          </a:ln>
        </p:spPr>
      </p:pic>
      <p:pic>
        <p:nvPicPr>
          <p:cNvPr id="445" name="Google Shape;445;p6"/>
          <p:cNvPicPr preferRelativeResize="0"/>
          <p:nvPr/>
        </p:nvPicPr>
        <p:blipFill rotWithShape="1">
          <a:blip r:embed="rId4">
            <a:alphaModFix/>
          </a:blip>
          <a:srcRect/>
          <a:stretch/>
        </p:blipFill>
        <p:spPr>
          <a:xfrm>
            <a:off x="10872145" y="3868036"/>
            <a:ext cx="1030518" cy="905605"/>
          </a:xfrm>
          <a:prstGeom prst="rect">
            <a:avLst/>
          </a:prstGeom>
          <a:noFill/>
          <a:ln>
            <a:noFill/>
          </a:ln>
        </p:spPr>
      </p:pic>
      <p:pic>
        <p:nvPicPr>
          <p:cNvPr id="446" name="Google Shape;446;p6"/>
          <p:cNvPicPr preferRelativeResize="0"/>
          <p:nvPr/>
        </p:nvPicPr>
        <p:blipFill rotWithShape="1">
          <a:blip r:embed="rId5">
            <a:alphaModFix/>
          </a:blip>
          <a:srcRect/>
          <a:stretch/>
        </p:blipFill>
        <p:spPr>
          <a:xfrm>
            <a:off x="11025078" y="8295853"/>
            <a:ext cx="1005697" cy="871603"/>
          </a:xfrm>
          <a:prstGeom prst="rect">
            <a:avLst/>
          </a:prstGeom>
          <a:noFill/>
          <a:ln>
            <a:noFill/>
          </a:ln>
        </p:spPr>
      </p:pic>
      <p:sp>
        <p:nvSpPr>
          <p:cNvPr id="447" name="Google Shape;447;p6"/>
          <p:cNvSpPr txBox="1"/>
          <p:nvPr/>
        </p:nvSpPr>
        <p:spPr>
          <a:xfrm>
            <a:off x="86930" y="-13182"/>
            <a:ext cx="16474800" cy="1071062"/>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Clr>
                <a:srgbClr val="000000"/>
              </a:buClr>
              <a:buSzPts val="4800"/>
              <a:buFont typeface="Arial"/>
              <a:buNone/>
            </a:pPr>
            <a:r>
              <a:rPr lang="en-GB" sz="4800" b="1" i="0" u="none" strike="noStrike" cap="none">
                <a:solidFill>
                  <a:srgbClr val="2A4B56"/>
                </a:solidFill>
                <a:latin typeface="Fira Sans"/>
                <a:ea typeface="Fira Sans"/>
                <a:cs typeface="Fira Sans"/>
                <a:sym typeface="Fira Sans"/>
              </a:rPr>
              <a:t>Framework Proposé: Apache Spark </a:t>
            </a:r>
            <a:endParaRPr sz="4800" b="1" i="0" u="none" strike="noStrike" cap="none">
              <a:solidFill>
                <a:srgbClr val="2A4B56"/>
              </a:solidFill>
              <a:latin typeface="Fira Sans"/>
              <a:ea typeface="Fira Sans"/>
              <a:cs typeface="Fira Sans"/>
              <a:sym typeface="Fira Sans"/>
            </a:endParaRPr>
          </a:p>
        </p:txBody>
      </p:sp>
      <p:pic>
        <p:nvPicPr>
          <p:cNvPr id="448" name="Google Shape;448;p6"/>
          <p:cNvPicPr preferRelativeResize="0"/>
          <p:nvPr/>
        </p:nvPicPr>
        <p:blipFill rotWithShape="1">
          <a:blip r:embed="rId6">
            <a:alphaModFix/>
          </a:blip>
          <a:srcRect/>
          <a:stretch/>
        </p:blipFill>
        <p:spPr>
          <a:xfrm rot="5400000">
            <a:off x="9009652" y="1307619"/>
            <a:ext cx="260866" cy="17571927"/>
          </a:xfrm>
          <a:prstGeom prst="rect">
            <a:avLst/>
          </a:prstGeom>
          <a:noFill/>
          <a:ln>
            <a:noFill/>
          </a:ln>
        </p:spPr>
      </p:pic>
      <p:sp>
        <p:nvSpPr>
          <p:cNvPr id="449" name="Google Shape;449;p6"/>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50" name="Google Shape;450;p6"/>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51" name="Google Shape;451;p6"/>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Clr>
                <a:srgbClr val="000000"/>
              </a:buClr>
              <a:buSzPts val="4800"/>
              <a:buFont typeface="Arial"/>
              <a:buNone/>
            </a:pPr>
            <a:r>
              <a:rPr lang="en-GB" sz="4800" b="1" i="0" u="none" strike="noStrike" cap="none">
                <a:solidFill>
                  <a:srgbClr val="D98A23"/>
                </a:solidFill>
                <a:latin typeface="Alegreya Sans SC"/>
                <a:ea typeface="Alegreya Sans SC"/>
                <a:cs typeface="Alegreya Sans SC"/>
                <a:sym typeface="Alegreya Sans SC"/>
              </a:rPr>
              <a:t>03</a:t>
            </a:r>
            <a:endParaRPr sz="3600" b="1" i="0" u="none" strike="noStrike" cap="none">
              <a:solidFill>
                <a:srgbClr val="D98A23"/>
              </a:solidFill>
              <a:latin typeface="Alegreya Sans SC"/>
              <a:ea typeface="Alegreya Sans SC"/>
              <a:cs typeface="Alegreya Sans SC"/>
              <a:sym typeface="Alegreya Sans SC"/>
            </a:endParaRPr>
          </a:p>
        </p:txBody>
      </p:sp>
      <p:sp>
        <p:nvSpPr>
          <p:cNvPr id="452" name="Google Shape;452;p6"/>
          <p:cNvSpPr/>
          <p:nvPr/>
        </p:nvSpPr>
        <p:spPr>
          <a:xfrm>
            <a:off x="779245" y="7465681"/>
            <a:ext cx="5886872" cy="1329932"/>
          </a:xfrm>
          <a:custGeom>
            <a:avLst/>
            <a:gdLst/>
            <a:ahLst/>
            <a:cxnLst/>
            <a:rect l="l" t="t" r="r" b="b"/>
            <a:pathLst>
              <a:path w="2059590" h="681608" extrusionOk="0">
                <a:moveTo>
                  <a:pt x="2059591" y="340805"/>
                </a:moveTo>
                <a:lnTo>
                  <a:pt x="1862900" y="0"/>
                </a:lnTo>
                <a:lnTo>
                  <a:pt x="196786" y="0"/>
                </a:lnTo>
                <a:lnTo>
                  <a:pt x="0" y="340805"/>
                </a:lnTo>
                <a:lnTo>
                  <a:pt x="196786" y="681609"/>
                </a:lnTo>
                <a:lnTo>
                  <a:pt x="1862900" y="681609"/>
                </a:lnTo>
                <a:lnTo>
                  <a:pt x="2059591" y="340805"/>
                </a:lnTo>
                <a:close/>
              </a:path>
            </a:pathLst>
          </a:custGeom>
          <a:solidFill>
            <a:srgbClr val="5FC5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20A280"/>
              </a:solidFill>
              <a:latin typeface="Arial"/>
              <a:ea typeface="Arial"/>
              <a:cs typeface="Arial"/>
              <a:sym typeface="Arial"/>
            </a:endParaRPr>
          </a:p>
        </p:txBody>
      </p:sp>
      <p:sp>
        <p:nvSpPr>
          <p:cNvPr id="453" name="Google Shape;453;p6"/>
          <p:cNvSpPr/>
          <p:nvPr/>
        </p:nvSpPr>
        <p:spPr>
          <a:xfrm>
            <a:off x="729025" y="7446892"/>
            <a:ext cx="1739543" cy="1329932"/>
          </a:xfrm>
          <a:custGeom>
            <a:avLst/>
            <a:gdLst/>
            <a:ahLst/>
            <a:cxnLst/>
            <a:rect l="l" t="t" r="r" b="b"/>
            <a:pathLst>
              <a:path w="891540" h="681608" extrusionOk="0">
                <a:moveTo>
                  <a:pt x="891540" y="340805"/>
                </a:moveTo>
                <a:lnTo>
                  <a:pt x="694754" y="0"/>
                </a:lnTo>
                <a:lnTo>
                  <a:pt x="196786" y="0"/>
                </a:lnTo>
                <a:lnTo>
                  <a:pt x="0" y="340805"/>
                </a:lnTo>
                <a:lnTo>
                  <a:pt x="196786" y="681609"/>
                </a:lnTo>
                <a:lnTo>
                  <a:pt x="694754" y="681609"/>
                </a:lnTo>
                <a:lnTo>
                  <a:pt x="891540" y="340805"/>
                </a:lnTo>
                <a:close/>
              </a:path>
            </a:pathLst>
          </a:custGeom>
          <a:solidFill>
            <a:srgbClr val="20A2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54" name="Google Shape;454;p6"/>
          <p:cNvSpPr/>
          <p:nvPr/>
        </p:nvSpPr>
        <p:spPr>
          <a:xfrm>
            <a:off x="802105" y="4167089"/>
            <a:ext cx="5886872" cy="1329932"/>
          </a:xfrm>
          <a:custGeom>
            <a:avLst/>
            <a:gdLst/>
            <a:ahLst/>
            <a:cxnLst/>
            <a:rect l="l" t="t" r="r" b="b"/>
            <a:pathLst>
              <a:path w="2059590" h="681608" extrusionOk="0">
                <a:moveTo>
                  <a:pt x="2059591" y="340805"/>
                </a:moveTo>
                <a:lnTo>
                  <a:pt x="1862900" y="0"/>
                </a:lnTo>
                <a:lnTo>
                  <a:pt x="196786" y="0"/>
                </a:lnTo>
                <a:lnTo>
                  <a:pt x="0" y="340805"/>
                </a:lnTo>
                <a:lnTo>
                  <a:pt x="196786" y="681609"/>
                </a:lnTo>
                <a:lnTo>
                  <a:pt x="1862900" y="681609"/>
                </a:lnTo>
                <a:lnTo>
                  <a:pt x="2059591" y="340805"/>
                </a:lnTo>
                <a:close/>
              </a:path>
            </a:pathLst>
          </a:custGeom>
          <a:solidFill>
            <a:srgbClr val="5FC5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20A280"/>
              </a:solidFill>
              <a:latin typeface="Arial"/>
              <a:ea typeface="Arial"/>
              <a:cs typeface="Arial"/>
              <a:sym typeface="Arial"/>
            </a:endParaRPr>
          </a:p>
        </p:txBody>
      </p:sp>
      <p:sp>
        <p:nvSpPr>
          <p:cNvPr id="455" name="Google Shape;455;p6"/>
          <p:cNvSpPr/>
          <p:nvPr/>
        </p:nvSpPr>
        <p:spPr>
          <a:xfrm>
            <a:off x="797810" y="4165535"/>
            <a:ext cx="1739543" cy="1329932"/>
          </a:xfrm>
          <a:custGeom>
            <a:avLst/>
            <a:gdLst/>
            <a:ahLst/>
            <a:cxnLst/>
            <a:rect l="l" t="t" r="r" b="b"/>
            <a:pathLst>
              <a:path w="891540" h="681608" extrusionOk="0">
                <a:moveTo>
                  <a:pt x="891540" y="340805"/>
                </a:moveTo>
                <a:lnTo>
                  <a:pt x="694754" y="0"/>
                </a:lnTo>
                <a:lnTo>
                  <a:pt x="196786" y="0"/>
                </a:lnTo>
                <a:lnTo>
                  <a:pt x="0" y="340805"/>
                </a:lnTo>
                <a:lnTo>
                  <a:pt x="196786" y="681609"/>
                </a:lnTo>
                <a:lnTo>
                  <a:pt x="694754" y="681609"/>
                </a:lnTo>
                <a:lnTo>
                  <a:pt x="891540" y="340805"/>
                </a:lnTo>
                <a:close/>
              </a:path>
            </a:pathLst>
          </a:custGeom>
          <a:solidFill>
            <a:srgbClr val="20A2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56" name="Google Shape;456;p6"/>
          <p:cNvSpPr/>
          <p:nvPr/>
        </p:nvSpPr>
        <p:spPr>
          <a:xfrm>
            <a:off x="6649672" y="4848098"/>
            <a:ext cx="657501" cy="3262573"/>
          </a:xfrm>
          <a:custGeom>
            <a:avLst/>
            <a:gdLst/>
            <a:ahLst/>
            <a:cxnLst/>
            <a:rect l="l" t="t" r="r" b="b"/>
            <a:pathLst>
              <a:path w="685704" h="1652587" extrusionOk="0">
                <a:moveTo>
                  <a:pt x="0" y="0"/>
                </a:moveTo>
                <a:lnTo>
                  <a:pt x="444437" y="0"/>
                </a:lnTo>
                <a:cubicBezTo>
                  <a:pt x="577682" y="0"/>
                  <a:pt x="685705" y="108023"/>
                  <a:pt x="685705" y="241268"/>
                </a:cubicBezTo>
                <a:lnTo>
                  <a:pt x="685705" y="1411319"/>
                </a:lnTo>
                <a:cubicBezTo>
                  <a:pt x="685705" y="1544565"/>
                  <a:pt x="577682" y="1652587"/>
                  <a:pt x="444437" y="1652587"/>
                </a:cubicBezTo>
                <a:lnTo>
                  <a:pt x="0" y="1652587"/>
                </a:lnTo>
              </a:path>
            </a:pathLst>
          </a:custGeom>
          <a:noFill/>
          <a:ln w="28575" cap="flat" cmpd="sng">
            <a:solidFill>
              <a:srgbClr val="20A28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57" name="Google Shape;457;p6"/>
          <p:cNvSpPr/>
          <p:nvPr/>
        </p:nvSpPr>
        <p:spPr>
          <a:xfrm rot="10800000" flipH="1">
            <a:off x="7293643" y="6435996"/>
            <a:ext cx="751030" cy="45719"/>
          </a:xfrm>
          <a:custGeom>
            <a:avLst/>
            <a:gdLst/>
            <a:ahLst/>
            <a:cxnLst/>
            <a:rect l="l" t="t" r="r" b="b"/>
            <a:pathLst>
              <a:path w="620839" h="9525" extrusionOk="0">
                <a:moveTo>
                  <a:pt x="0" y="0"/>
                </a:moveTo>
                <a:lnTo>
                  <a:pt x="620840" y="0"/>
                </a:lnTo>
              </a:path>
            </a:pathLst>
          </a:custGeom>
          <a:noFill/>
          <a:ln w="28575" cap="flat" cmpd="sng">
            <a:solidFill>
              <a:srgbClr val="20A28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58" name="Google Shape;458;p6"/>
          <p:cNvSpPr/>
          <p:nvPr/>
        </p:nvSpPr>
        <p:spPr>
          <a:xfrm>
            <a:off x="11839600" y="4848098"/>
            <a:ext cx="1337922" cy="3224474"/>
          </a:xfrm>
          <a:custGeom>
            <a:avLst/>
            <a:gdLst/>
            <a:ahLst/>
            <a:cxnLst/>
            <a:rect l="l" t="t" r="r" b="b"/>
            <a:pathLst>
              <a:path w="685704" h="1652587" extrusionOk="0">
                <a:moveTo>
                  <a:pt x="685705" y="0"/>
                </a:moveTo>
                <a:lnTo>
                  <a:pt x="241268" y="0"/>
                </a:lnTo>
                <a:cubicBezTo>
                  <a:pt x="108023" y="0"/>
                  <a:pt x="0" y="108023"/>
                  <a:pt x="0" y="241268"/>
                </a:cubicBezTo>
                <a:lnTo>
                  <a:pt x="0" y="1411319"/>
                </a:lnTo>
                <a:cubicBezTo>
                  <a:pt x="0" y="1544565"/>
                  <a:pt x="108023" y="1652587"/>
                  <a:pt x="241268" y="1652587"/>
                </a:cubicBezTo>
                <a:lnTo>
                  <a:pt x="685705" y="1652587"/>
                </a:lnTo>
              </a:path>
            </a:pathLst>
          </a:custGeom>
          <a:noFill/>
          <a:ln w="9525" cap="flat" cmpd="sng">
            <a:solidFill>
              <a:srgbClr val="FEFEFE"/>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59" name="Google Shape;459;p6"/>
          <p:cNvSpPr/>
          <p:nvPr/>
        </p:nvSpPr>
        <p:spPr>
          <a:xfrm>
            <a:off x="10097033" y="6465537"/>
            <a:ext cx="1211546" cy="18585"/>
          </a:xfrm>
          <a:custGeom>
            <a:avLst/>
            <a:gdLst/>
            <a:ahLst/>
            <a:cxnLst/>
            <a:rect l="l" t="t" r="r" b="b"/>
            <a:pathLst>
              <a:path w="620934" h="9525" extrusionOk="0">
                <a:moveTo>
                  <a:pt x="620935" y="0"/>
                </a:moveTo>
                <a:lnTo>
                  <a:pt x="0" y="0"/>
                </a:lnTo>
              </a:path>
            </a:pathLst>
          </a:custGeom>
          <a:noFill/>
          <a:ln w="9525" cap="flat" cmpd="sng">
            <a:solidFill>
              <a:srgbClr val="FEFEFE"/>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60" name="Google Shape;460;p6"/>
          <p:cNvSpPr/>
          <p:nvPr/>
        </p:nvSpPr>
        <p:spPr>
          <a:xfrm>
            <a:off x="15094467" y="7233687"/>
            <a:ext cx="99615" cy="99615"/>
          </a:xfrm>
          <a:custGeom>
            <a:avLst/>
            <a:gdLst/>
            <a:ahLst/>
            <a:cxnLst/>
            <a:rect l="l" t="t" r="r" b="b"/>
            <a:pathLst>
              <a:path w="51054" h="51054" extrusionOk="0">
                <a:moveTo>
                  <a:pt x="0" y="25432"/>
                </a:moveTo>
                <a:cubicBezTo>
                  <a:pt x="-57" y="39529"/>
                  <a:pt x="11335" y="50997"/>
                  <a:pt x="25432" y="51054"/>
                </a:cubicBezTo>
                <a:cubicBezTo>
                  <a:pt x="39529" y="51102"/>
                  <a:pt x="50997" y="39719"/>
                  <a:pt x="51054" y="25622"/>
                </a:cubicBezTo>
                <a:cubicBezTo>
                  <a:pt x="51102" y="11525"/>
                  <a:pt x="39720" y="57"/>
                  <a:pt x="25622" y="0"/>
                </a:cubicBezTo>
                <a:cubicBezTo>
                  <a:pt x="25594" y="0"/>
                  <a:pt x="25556" y="0"/>
                  <a:pt x="25527" y="0"/>
                </a:cubicBezTo>
                <a:cubicBezTo>
                  <a:pt x="11468" y="0"/>
                  <a:pt x="48" y="11373"/>
                  <a:pt x="0" y="254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61" name="Google Shape;461;p6"/>
          <p:cNvSpPr/>
          <p:nvPr/>
        </p:nvSpPr>
        <p:spPr>
          <a:xfrm>
            <a:off x="15070123" y="7208970"/>
            <a:ext cx="148679" cy="148679"/>
          </a:xfrm>
          <a:custGeom>
            <a:avLst/>
            <a:gdLst/>
            <a:ahLst/>
            <a:cxnLst/>
            <a:rect l="l" t="t" r="r" b="b"/>
            <a:pathLst>
              <a:path w="76200" h="76200" extrusionOk="0">
                <a:moveTo>
                  <a:pt x="0" y="38100"/>
                </a:moveTo>
                <a:cubicBezTo>
                  <a:pt x="0" y="59141"/>
                  <a:pt x="17059" y="76200"/>
                  <a:pt x="38100" y="76200"/>
                </a:cubicBezTo>
                <a:cubicBezTo>
                  <a:pt x="59141" y="76200"/>
                  <a:pt x="76200" y="59141"/>
                  <a:pt x="76200" y="38100"/>
                </a:cubicBezTo>
                <a:cubicBezTo>
                  <a:pt x="76200" y="17059"/>
                  <a:pt x="59141" y="0"/>
                  <a:pt x="38100" y="0"/>
                </a:cubicBezTo>
                <a:cubicBezTo>
                  <a:pt x="17059" y="0"/>
                  <a:pt x="0" y="17059"/>
                  <a:pt x="0" y="38100"/>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62" name="Google Shape;462;p6"/>
          <p:cNvSpPr/>
          <p:nvPr/>
        </p:nvSpPr>
        <p:spPr>
          <a:xfrm>
            <a:off x="997254" y="4260662"/>
            <a:ext cx="1319337" cy="1142598"/>
          </a:xfrm>
          <a:custGeom>
            <a:avLst/>
            <a:gdLst/>
            <a:ahLst/>
            <a:cxnLst/>
            <a:rect l="l" t="t" r="r" b="b"/>
            <a:pathLst>
              <a:path w="676179" h="585597" extrusionOk="0">
                <a:moveTo>
                  <a:pt x="507111" y="0"/>
                </a:moveTo>
                <a:lnTo>
                  <a:pt x="168973" y="0"/>
                </a:lnTo>
                <a:lnTo>
                  <a:pt x="0" y="292799"/>
                </a:lnTo>
                <a:lnTo>
                  <a:pt x="168973" y="585597"/>
                </a:lnTo>
                <a:lnTo>
                  <a:pt x="507111" y="585597"/>
                </a:lnTo>
                <a:lnTo>
                  <a:pt x="676180" y="292799"/>
                </a:lnTo>
                <a:lnTo>
                  <a:pt x="507111"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3150" b="1" i="0" u="none" strike="noStrike" cap="none">
                <a:solidFill>
                  <a:srgbClr val="C5DCDF"/>
                </a:solidFill>
                <a:latin typeface="Arial"/>
                <a:ea typeface="Arial"/>
                <a:cs typeface="Arial"/>
                <a:sym typeface="Arial"/>
              </a:rPr>
              <a:t>01</a:t>
            </a:r>
            <a:endParaRPr sz="3150" b="1" i="0" u="none" strike="noStrike" cap="none">
              <a:solidFill>
                <a:srgbClr val="C5DCDF"/>
              </a:solidFill>
              <a:latin typeface="Arial"/>
              <a:ea typeface="Arial"/>
              <a:cs typeface="Arial"/>
              <a:sym typeface="Arial"/>
            </a:endParaRPr>
          </a:p>
        </p:txBody>
      </p:sp>
      <p:sp>
        <p:nvSpPr>
          <p:cNvPr id="463" name="Google Shape;463;p6"/>
          <p:cNvSpPr/>
          <p:nvPr/>
        </p:nvSpPr>
        <p:spPr>
          <a:xfrm>
            <a:off x="1086092" y="4337605"/>
            <a:ext cx="1141667" cy="988715"/>
          </a:xfrm>
          <a:custGeom>
            <a:avLst/>
            <a:gdLst/>
            <a:ahLst/>
            <a:cxnLst/>
            <a:rect l="l" t="t" r="r" b="b"/>
            <a:pathLst>
              <a:path w="585120" h="506730" extrusionOk="0">
                <a:moveTo>
                  <a:pt x="438817" y="0"/>
                </a:moveTo>
                <a:lnTo>
                  <a:pt x="146209" y="0"/>
                </a:lnTo>
                <a:lnTo>
                  <a:pt x="0" y="253365"/>
                </a:lnTo>
                <a:lnTo>
                  <a:pt x="146209" y="506730"/>
                </a:lnTo>
                <a:lnTo>
                  <a:pt x="438817" y="506730"/>
                </a:lnTo>
                <a:lnTo>
                  <a:pt x="585121" y="253365"/>
                </a:lnTo>
                <a:lnTo>
                  <a:pt x="438817" y="0"/>
                </a:ln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pic>
        <p:nvPicPr>
          <p:cNvPr id="464" name="Google Shape;464;p6"/>
          <p:cNvPicPr preferRelativeResize="0"/>
          <p:nvPr/>
        </p:nvPicPr>
        <p:blipFill rotWithShape="1">
          <a:blip r:embed="rId7">
            <a:alphaModFix/>
          </a:blip>
          <a:srcRect/>
          <a:stretch/>
        </p:blipFill>
        <p:spPr>
          <a:xfrm>
            <a:off x="7961631" y="5431476"/>
            <a:ext cx="2430897" cy="2123135"/>
          </a:xfrm>
          <a:custGeom>
            <a:avLst/>
            <a:gdLst/>
            <a:ahLst/>
            <a:cxnLst/>
            <a:rect l="l" t="t" r="r" b="b"/>
            <a:pathLst>
              <a:path w="1245869" h="1088136" extrusionOk="0">
                <a:moveTo>
                  <a:pt x="0" y="0"/>
                </a:moveTo>
                <a:lnTo>
                  <a:pt x="1245870" y="0"/>
                </a:lnTo>
                <a:lnTo>
                  <a:pt x="1245870" y="1088136"/>
                </a:lnTo>
                <a:lnTo>
                  <a:pt x="0" y="1088136"/>
                </a:lnTo>
                <a:close/>
              </a:path>
            </a:pathLst>
          </a:custGeom>
          <a:noFill/>
          <a:ln>
            <a:noFill/>
          </a:ln>
        </p:spPr>
      </p:pic>
      <p:sp>
        <p:nvSpPr>
          <p:cNvPr id="465" name="Google Shape;465;p6"/>
          <p:cNvSpPr/>
          <p:nvPr/>
        </p:nvSpPr>
        <p:spPr>
          <a:xfrm>
            <a:off x="8012555" y="5479796"/>
            <a:ext cx="2278689" cy="1973525"/>
          </a:xfrm>
          <a:custGeom>
            <a:avLst/>
            <a:gdLst/>
            <a:ahLst/>
            <a:cxnLst/>
            <a:rect l="l" t="t" r="r" b="b"/>
            <a:pathLst>
              <a:path w="1167860" h="1011459" extrusionOk="0">
                <a:moveTo>
                  <a:pt x="291941" y="0"/>
                </a:moveTo>
                <a:lnTo>
                  <a:pt x="875919" y="0"/>
                </a:lnTo>
                <a:lnTo>
                  <a:pt x="1167860" y="505778"/>
                </a:lnTo>
                <a:lnTo>
                  <a:pt x="875919" y="1011460"/>
                </a:lnTo>
                <a:lnTo>
                  <a:pt x="291941" y="1011460"/>
                </a:lnTo>
                <a:lnTo>
                  <a:pt x="0" y="505778"/>
                </a:lnTo>
                <a:lnTo>
                  <a:pt x="291941"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66" name="Google Shape;466;p6"/>
          <p:cNvSpPr/>
          <p:nvPr/>
        </p:nvSpPr>
        <p:spPr>
          <a:xfrm>
            <a:off x="8166065" y="5612864"/>
            <a:ext cx="1971852" cy="1707578"/>
          </a:xfrm>
          <a:custGeom>
            <a:avLst/>
            <a:gdLst/>
            <a:ahLst/>
            <a:cxnLst/>
            <a:rect l="l" t="t" r="r" b="b"/>
            <a:pathLst>
              <a:path w="1010602" h="875157" extrusionOk="0">
                <a:moveTo>
                  <a:pt x="252603" y="0"/>
                </a:moveTo>
                <a:lnTo>
                  <a:pt x="757904" y="0"/>
                </a:lnTo>
                <a:lnTo>
                  <a:pt x="1010603" y="437579"/>
                </a:lnTo>
                <a:lnTo>
                  <a:pt x="757904" y="875157"/>
                </a:lnTo>
                <a:lnTo>
                  <a:pt x="252603" y="875157"/>
                </a:lnTo>
                <a:lnTo>
                  <a:pt x="0" y="437579"/>
                </a:lnTo>
                <a:lnTo>
                  <a:pt x="252603" y="0"/>
                </a:lnTo>
                <a:close/>
              </a:path>
            </a:pathLst>
          </a:custGeom>
          <a:noFill/>
          <a:ln w="1217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67" name="Google Shape;467;p6"/>
          <p:cNvSpPr/>
          <p:nvPr/>
        </p:nvSpPr>
        <p:spPr>
          <a:xfrm>
            <a:off x="2484466" y="4270259"/>
            <a:ext cx="4079994" cy="12618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a:solidFill>
                  <a:schemeClr val="lt1"/>
                </a:solidFill>
                <a:latin typeface="Calibri"/>
                <a:ea typeface="Calibri"/>
                <a:cs typeface="Calibri"/>
                <a:sym typeface="Calibri"/>
              </a:rPr>
              <a:t>Vitesse de traitement :</a:t>
            </a:r>
            <a:endParaRPr>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2400"/>
              <a:buFont typeface="Calibri"/>
              <a:buChar char="-"/>
            </a:pPr>
            <a:r>
              <a:rPr lang="en-GB" sz="2400" b="1" i="0" u="none" strike="noStrike" cap="none">
                <a:solidFill>
                  <a:srgbClr val="3B3B3B"/>
                </a:solidFill>
                <a:latin typeface="Calibri"/>
                <a:ea typeface="Calibri"/>
                <a:cs typeface="Calibri"/>
                <a:sym typeface="Calibri"/>
              </a:rPr>
              <a:t>Conservation en mémoire</a:t>
            </a:r>
            <a:endParaRPr sz="2400" b="1" i="0" u="none" strike="noStrike" cap="none">
              <a:solidFill>
                <a:srgbClr val="3B3B3B"/>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2400"/>
              <a:buFont typeface="Calibri"/>
              <a:buChar char="-"/>
            </a:pPr>
            <a:r>
              <a:rPr lang="en-GB" sz="2400" b="1" i="0" u="none" strike="noStrike" cap="none">
                <a:solidFill>
                  <a:srgbClr val="3B3B3B"/>
                </a:solidFill>
                <a:latin typeface="Calibri"/>
                <a:ea typeface="Calibri"/>
                <a:cs typeface="Calibri"/>
                <a:sym typeface="Calibri"/>
              </a:rPr>
              <a:t>Lazy evaluation</a:t>
            </a:r>
            <a:endParaRPr>
              <a:latin typeface="Calibri"/>
              <a:ea typeface="Calibri"/>
              <a:cs typeface="Calibri"/>
              <a:sym typeface="Calibri"/>
            </a:endParaRPr>
          </a:p>
        </p:txBody>
      </p:sp>
      <p:sp>
        <p:nvSpPr>
          <p:cNvPr id="468" name="Google Shape;468;p6"/>
          <p:cNvSpPr/>
          <p:nvPr/>
        </p:nvSpPr>
        <p:spPr>
          <a:xfrm>
            <a:off x="2744195" y="2885425"/>
            <a:ext cx="14065069" cy="5770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a:solidFill>
                  <a:srgbClr val="000000"/>
                </a:solidFill>
                <a:latin typeface="Calibri"/>
                <a:ea typeface="Calibri"/>
                <a:cs typeface="Calibri"/>
                <a:sym typeface="Calibri"/>
              </a:rPr>
              <a:t>Quelques raisons pour lesquelles j'ai choisi Apache Spark plutôt que Hadoop </a:t>
            </a:r>
            <a:endParaRPr sz="2800" b="1" i="0" u="none" strike="noStrike" cap="none">
              <a:solidFill>
                <a:srgbClr val="000000"/>
              </a:solidFill>
              <a:latin typeface="Calibri"/>
              <a:ea typeface="Calibri"/>
              <a:cs typeface="Calibri"/>
              <a:sym typeface="Calibri"/>
            </a:endParaRPr>
          </a:p>
        </p:txBody>
      </p:sp>
      <p:pic>
        <p:nvPicPr>
          <p:cNvPr id="469" name="Google Shape;469;p6"/>
          <p:cNvPicPr preferRelativeResize="0"/>
          <p:nvPr/>
        </p:nvPicPr>
        <p:blipFill rotWithShape="1">
          <a:blip r:embed="rId8">
            <a:alphaModFix/>
          </a:blip>
          <a:srcRect/>
          <a:stretch/>
        </p:blipFill>
        <p:spPr>
          <a:xfrm>
            <a:off x="8461800" y="5698752"/>
            <a:ext cx="1469286" cy="1433585"/>
          </a:xfrm>
          <a:prstGeom prst="rect">
            <a:avLst/>
          </a:prstGeom>
          <a:noFill/>
          <a:ln>
            <a:noFill/>
          </a:ln>
        </p:spPr>
      </p:pic>
      <p:pic>
        <p:nvPicPr>
          <p:cNvPr id="470" name="Google Shape;470;p6"/>
          <p:cNvPicPr preferRelativeResize="0"/>
          <p:nvPr/>
        </p:nvPicPr>
        <p:blipFill rotWithShape="1">
          <a:blip r:embed="rId9">
            <a:alphaModFix/>
          </a:blip>
          <a:srcRect/>
          <a:stretch/>
        </p:blipFill>
        <p:spPr>
          <a:xfrm>
            <a:off x="911647" y="7530820"/>
            <a:ext cx="1409475" cy="1231062"/>
          </a:xfrm>
          <a:custGeom>
            <a:avLst/>
            <a:gdLst/>
            <a:ahLst/>
            <a:cxnLst/>
            <a:rect l="l" t="t" r="r" b="b"/>
            <a:pathLst>
              <a:path w="722376" h="630936" extrusionOk="0">
                <a:moveTo>
                  <a:pt x="0" y="0"/>
                </a:moveTo>
                <a:lnTo>
                  <a:pt x="722376" y="0"/>
                </a:lnTo>
                <a:lnTo>
                  <a:pt x="722376" y="630936"/>
                </a:lnTo>
                <a:lnTo>
                  <a:pt x="0" y="630936"/>
                </a:lnTo>
                <a:close/>
              </a:path>
            </a:pathLst>
          </a:custGeom>
          <a:noFill/>
          <a:ln>
            <a:noFill/>
          </a:ln>
        </p:spPr>
      </p:pic>
      <p:sp>
        <p:nvSpPr>
          <p:cNvPr id="471" name="Google Shape;471;p6"/>
          <p:cNvSpPr/>
          <p:nvPr/>
        </p:nvSpPr>
        <p:spPr>
          <a:xfrm>
            <a:off x="958352" y="7559254"/>
            <a:ext cx="1319337" cy="1142598"/>
          </a:xfrm>
          <a:custGeom>
            <a:avLst/>
            <a:gdLst/>
            <a:ahLst/>
            <a:cxnLst/>
            <a:rect l="l" t="t" r="r" b="b"/>
            <a:pathLst>
              <a:path w="676179" h="585597" extrusionOk="0">
                <a:moveTo>
                  <a:pt x="507111" y="0"/>
                </a:moveTo>
                <a:lnTo>
                  <a:pt x="168973" y="0"/>
                </a:lnTo>
                <a:lnTo>
                  <a:pt x="0" y="292799"/>
                </a:lnTo>
                <a:lnTo>
                  <a:pt x="168973" y="585597"/>
                </a:lnTo>
                <a:lnTo>
                  <a:pt x="507111" y="585597"/>
                </a:lnTo>
                <a:lnTo>
                  <a:pt x="676180" y="292799"/>
                </a:lnTo>
                <a:lnTo>
                  <a:pt x="507111"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3150" b="1" i="0" u="none" strike="noStrike" cap="none">
                <a:solidFill>
                  <a:srgbClr val="C5DCDF"/>
                </a:solidFill>
                <a:latin typeface="Arial"/>
                <a:ea typeface="Arial"/>
                <a:cs typeface="Arial"/>
                <a:sym typeface="Arial"/>
              </a:rPr>
              <a:t>02</a:t>
            </a:r>
            <a:endParaRPr sz="3150" b="1" i="0" u="none" strike="noStrike" cap="none">
              <a:solidFill>
                <a:srgbClr val="C5DCDF"/>
              </a:solidFill>
              <a:latin typeface="Arial"/>
              <a:ea typeface="Arial"/>
              <a:cs typeface="Arial"/>
              <a:sym typeface="Arial"/>
            </a:endParaRPr>
          </a:p>
        </p:txBody>
      </p:sp>
      <p:sp>
        <p:nvSpPr>
          <p:cNvPr id="472" name="Google Shape;472;p6"/>
          <p:cNvSpPr/>
          <p:nvPr/>
        </p:nvSpPr>
        <p:spPr>
          <a:xfrm>
            <a:off x="1031148" y="7636197"/>
            <a:ext cx="1141667" cy="988715"/>
          </a:xfrm>
          <a:custGeom>
            <a:avLst/>
            <a:gdLst/>
            <a:ahLst/>
            <a:cxnLst/>
            <a:rect l="l" t="t" r="r" b="b"/>
            <a:pathLst>
              <a:path w="585120" h="506730" extrusionOk="0">
                <a:moveTo>
                  <a:pt x="438817" y="0"/>
                </a:moveTo>
                <a:lnTo>
                  <a:pt x="146209" y="0"/>
                </a:lnTo>
                <a:lnTo>
                  <a:pt x="0" y="253365"/>
                </a:lnTo>
                <a:lnTo>
                  <a:pt x="146209" y="506730"/>
                </a:lnTo>
                <a:lnTo>
                  <a:pt x="438817" y="506730"/>
                </a:lnTo>
                <a:lnTo>
                  <a:pt x="585121" y="253365"/>
                </a:lnTo>
                <a:lnTo>
                  <a:pt x="438817" y="0"/>
                </a:ln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73" name="Google Shape;473;p6"/>
          <p:cNvSpPr/>
          <p:nvPr/>
        </p:nvSpPr>
        <p:spPr>
          <a:xfrm>
            <a:off x="2510198" y="7697187"/>
            <a:ext cx="3904400"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dirty="0" err="1">
                <a:solidFill>
                  <a:schemeClr val="lt1"/>
                </a:solidFill>
                <a:latin typeface="Calibri"/>
                <a:ea typeface="Calibri"/>
                <a:cs typeface="Calibri"/>
                <a:sym typeface="Calibri"/>
              </a:rPr>
              <a:t>Capacité</a:t>
            </a:r>
            <a:r>
              <a:rPr lang="en-GB" sz="2800" b="1" i="0" u="none" strike="noStrike" cap="none" dirty="0">
                <a:solidFill>
                  <a:schemeClr val="lt1"/>
                </a:solidFill>
                <a:latin typeface="Calibri"/>
                <a:ea typeface="Calibri"/>
                <a:cs typeface="Calibri"/>
                <a:sym typeface="Calibri"/>
              </a:rPr>
              <a:t> de </a:t>
            </a:r>
            <a:r>
              <a:rPr lang="en-GB" sz="2800" b="1" i="0" u="none" strike="noStrike" cap="none" dirty="0" err="1">
                <a:solidFill>
                  <a:schemeClr val="lt1"/>
                </a:solidFill>
                <a:latin typeface="Calibri"/>
                <a:ea typeface="Calibri"/>
                <a:cs typeface="Calibri"/>
                <a:sym typeface="Calibri"/>
              </a:rPr>
              <a:t>traitement</a:t>
            </a:r>
            <a:r>
              <a:rPr lang="en-GB" sz="2800" b="1" i="0" u="none" strike="noStrike" cap="none" dirty="0">
                <a:solidFill>
                  <a:schemeClr val="lt1"/>
                </a:solidFill>
                <a:latin typeface="Calibri"/>
                <a:ea typeface="Calibri"/>
                <a:cs typeface="Calibri"/>
                <a:sym typeface="Calibri"/>
              </a:rPr>
              <a:t> </a:t>
            </a:r>
            <a:r>
              <a:rPr lang="en-GB" sz="2800" b="1" i="0" u="none" strike="noStrike" cap="none" dirty="0" err="1">
                <a:solidFill>
                  <a:schemeClr val="lt1"/>
                </a:solidFill>
                <a:latin typeface="Calibri"/>
                <a:ea typeface="Calibri"/>
                <a:cs typeface="Calibri"/>
                <a:sym typeface="Calibri"/>
              </a:rPr>
              <a:t>en</a:t>
            </a:r>
            <a:r>
              <a:rPr lang="en-GB" sz="2800" b="1" i="0" u="none" strike="noStrike" cap="none" dirty="0">
                <a:solidFill>
                  <a:schemeClr val="lt1"/>
                </a:solidFill>
                <a:latin typeface="Calibri"/>
                <a:ea typeface="Calibri"/>
                <a:cs typeface="Calibri"/>
                <a:sym typeface="Calibri"/>
              </a:rPr>
              <a:t> temps </a:t>
            </a:r>
            <a:r>
              <a:rPr lang="en-GB" sz="2800" b="1" i="0" u="none" strike="noStrike" cap="none" dirty="0" err="1">
                <a:solidFill>
                  <a:schemeClr val="lt1"/>
                </a:solidFill>
                <a:latin typeface="Calibri"/>
                <a:ea typeface="Calibri"/>
                <a:cs typeface="Calibri"/>
                <a:sym typeface="Calibri"/>
              </a:rPr>
              <a:t>réel</a:t>
            </a:r>
            <a:endParaRPr sz="2800" b="1" i="0" u="none" strike="noStrike" cap="none" dirty="0">
              <a:solidFill>
                <a:schemeClr val="lt1"/>
              </a:solidFill>
              <a:latin typeface="Calibri"/>
              <a:ea typeface="Calibri"/>
              <a:cs typeface="Calibri"/>
              <a:sym typeface="Calibri"/>
            </a:endParaRPr>
          </a:p>
        </p:txBody>
      </p:sp>
      <p:sp>
        <p:nvSpPr>
          <p:cNvPr id="474" name="Google Shape;474;p6"/>
          <p:cNvSpPr/>
          <p:nvPr/>
        </p:nvSpPr>
        <p:spPr>
          <a:xfrm>
            <a:off x="11718752" y="4175111"/>
            <a:ext cx="5886872" cy="1329932"/>
          </a:xfrm>
          <a:custGeom>
            <a:avLst/>
            <a:gdLst/>
            <a:ahLst/>
            <a:cxnLst/>
            <a:rect l="l" t="t" r="r" b="b"/>
            <a:pathLst>
              <a:path w="2059590" h="681608" extrusionOk="0">
                <a:moveTo>
                  <a:pt x="2059591" y="340805"/>
                </a:moveTo>
                <a:lnTo>
                  <a:pt x="1862900" y="0"/>
                </a:lnTo>
                <a:lnTo>
                  <a:pt x="196786" y="0"/>
                </a:lnTo>
                <a:lnTo>
                  <a:pt x="0" y="340805"/>
                </a:lnTo>
                <a:lnTo>
                  <a:pt x="196786" y="681609"/>
                </a:lnTo>
                <a:lnTo>
                  <a:pt x="1862900" y="681609"/>
                </a:lnTo>
                <a:lnTo>
                  <a:pt x="2059591" y="340805"/>
                </a:lnTo>
                <a:close/>
              </a:path>
            </a:pathLst>
          </a:custGeom>
          <a:solidFill>
            <a:srgbClr val="5FC5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20A280"/>
              </a:solidFill>
              <a:latin typeface="Arial"/>
              <a:ea typeface="Arial"/>
              <a:cs typeface="Arial"/>
              <a:sym typeface="Arial"/>
            </a:endParaRPr>
          </a:p>
        </p:txBody>
      </p:sp>
      <p:sp>
        <p:nvSpPr>
          <p:cNvPr id="475" name="Google Shape;475;p6"/>
          <p:cNvSpPr/>
          <p:nvPr/>
        </p:nvSpPr>
        <p:spPr>
          <a:xfrm>
            <a:off x="15825728" y="4175018"/>
            <a:ext cx="1739543" cy="1329932"/>
          </a:xfrm>
          <a:custGeom>
            <a:avLst/>
            <a:gdLst/>
            <a:ahLst/>
            <a:cxnLst/>
            <a:rect l="l" t="t" r="r" b="b"/>
            <a:pathLst>
              <a:path w="891540" h="681608" extrusionOk="0">
                <a:moveTo>
                  <a:pt x="891540" y="340805"/>
                </a:moveTo>
                <a:lnTo>
                  <a:pt x="694754" y="0"/>
                </a:lnTo>
                <a:lnTo>
                  <a:pt x="196786" y="0"/>
                </a:lnTo>
                <a:lnTo>
                  <a:pt x="0" y="340805"/>
                </a:lnTo>
                <a:lnTo>
                  <a:pt x="196786" y="681609"/>
                </a:lnTo>
                <a:lnTo>
                  <a:pt x="694754" y="681609"/>
                </a:lnTo>
                <a:lnTo>
                  <a:pt x="891540" y="340805"/>
                </a:lnTo>
                <a:close/>
              </a:path>
            </a:pathLst>
          </a:custGeom>
          <a:solidFill>
            <a:srgbClr val="20A2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pic>
        <p:nvPicPr>
          <p:cNvPr id="476" name="Google Shape;476;p6"/>
          <p:cNvPicPr preferRelativeResize="0"/>
          <p:nvPr/>
        </p:nvPicPr>
        <p:blipFill rotWithShape="1">
          <a:blip r:embed="rId9">
            <a:alphaModFix/>
          </a:blip>
          <a:srcRect/>
          <a:stretch/>
        </p:blipFill>
        <p:spPr>
          <a:xfrm>
            <a:off x="15990018" y="4240250"/>
            <a:ext cx="1409475" cy="1231062"/>
          </a:xfrm>
          <a:custGeom>
            <a:avLst/>
            <a:gdLst/>
            <a:ahLst/>
            <a:cxnLst/>
            <a:rect l="l" t="t" r="r" b="b"/>
            <a:pathLst>
              <a:path w="722376" h="630936" extrusionOk="0">
                <a:moveTo>
                  <a:pt x="0" y="0"/>
                </a:moveTo>
                <a:lnTo>
                  <a:pt x="722376" y="0"/>
                </a:lnTo>
                <a:lnTo>
                  <a:pt x="722376" y="630936"/>
                </a:lnTo>
                <a:lnTo>
                  <a:pt x="0" y="630936"/>
                </a:lnTo>
                <a:close/>
              </a:path>
            </a:pathLst>
          </a:custGeom>
          <a:noFill/>
          <a:ln>
            <a:noFill/>
          </a:ln>
        </p:spPr>
      </p:pic>
      <p:sp>
        <p:nvSpPr>
          <p:cNvPr id="477" name="Google Shape;477;p6"/>
          <p:cNvSpPr/>
          <p:nvPr/>
        </p:nvSpPr>
        <p:spPr>
          <a:xfrm>
            <a:off x="16020681" y="4268684"/>
            <a:ext cx="1319337" cy="1142598"/>
          </a:xfrm>
          <a:custGeom>
            <a:avLst/>
            <a:gdLst/>
            <a:ahLst/>
            <a:cxnLst/>
            <a:rect l="l" t="t" r="r" b="b"/>
            <a:pathLst>
              <a:path w="676179" h="585597" extrusionOk="0">
                <a:moveTo>
                  <a:pt x="507111" y="0"/>
                </a:moveTo>
                <a:lnTo>
                  <a:pt x="168973" y="0"/>
                </a:lnTo>
                <a:lnTo>
                  <a:pt x="0" y="292799"/>
                </a:lnTo>
                <a:lnTo>
                  <a:pt x="168973" y="585597"/>
                </a:lnTo>
                <a:lnTo>
                  <a:pt x="507111" y="585597"/>
                </a:lnTo>
                <a:lnTo>
                  <a:pt x="676180" y="292799"/>
                </a:lnTo>
                <a:lnTo>
                  <a:pt x="507111"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3150" b="1" i="0" u="none" strike="noStrike" cap="none">
                <a:solidFill>
                  <a:srgbClr val="C5DCDF"/>
                </a:solidFill>
                <a:latin typeface="Arial"/>
                <a:ea typeface="Arial"/>
                <a:cs typeface="Arial"/>
                <a:sym typeface="Arial"/>
              </a:rPr>
              <a:t>03</a:t>
            </a:r>
            <a:endParaRPr sz="3150" b="1" i="0" u="none" strike="noStrike" cap="none">
              <a:solidFill>
                <a:srgbClr val="C5DCDF"/>
              </a:solidFill>
              <a:latin typeface="Arial"/>
              <a:ea typeface="Arial"/>
              <a:cs typeface="Arial"/>
              <a:sym typeface="Arial"/>
            </a:endParaRPr>
          </a:p>
        </p:txBody>
      </p:sp>
      <p:sp>
        <p:nvSpPr>
          <p:cNvPr id="478" name="Google Shape;478;p6"/>
          <p:cNvSpPr/>
          <p:nvPr/>
        </p:nvSpPr>
        <p:spPr>
          <a:xfrm>
            <a:off x="16109519" y="4345627"/>
            <a:ext cx="1141667" cy="988715"/>
          </a:xfrm>
          <a:custGeom>
            <a:avLst/>
            <a:gdLst/>
            <a:ahLst/>
            <a:cxnLst/>
            <a:rect l="l" t="t" r="r" b="b"/>
            <a:pathLst>
              <a:path w="585120" h="506730" extrusionOk="0">
                <a:moveTo>
                  <a:pt x="438817" y="0"/>
                </a:moveTo>
                <a:lnTo>
                  <a:pt x="146209" y="0"/>
                </a:lnTo>
                <a:lnTo>
                  <a:pt x="0" y="253365"/>
                </a:lnTo>
                <a:lnTo>
                  <a:pt x="146209" y="506730"/>
                </a:lnTo>
                <a:lnTo>
                  <a:pt x="438817" y="506730"/>
                </a:lnTo>
                <a:lnTo>
                  <a:pt x="585121" y="253365"/>
                </a:lnTo>
                <a:lnTo>
                  <a:pt x="438817" y="0"/>
                </a:ln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79" name="Google Shape;479;p6"/>
          <p:cNvSpPr/>
          <p:nvPr/>
        </p:nvSpPr>
        <p:spPr>
          <a:xfrm>
            <a:off x="12230504" y="4149945"/>
            <a:ext cx="4379352"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a:solidFill>
                  <a:schemeClr val="lt1"/>
                </a:solidFill>
                <a:latin typeface="Calibri"/>
                <a:ea typeface="Calibri"/>
                <a:cs typeface="Calibri"/>
                <a:sym typeface="Calibri"/>
              </a:rPr>
              <a:t>Integration de Hadoop</a:t>
            </a:r>
            <a:br>
              <a:rPr lang="en-GB" sz="2800" b="1" i="0" u="none" strike="noStrike" cap="none">
                <a:solidFill>
                  <a:schemeClr val="lt1"/>
                </a:solidFill>
                <a:latin typeface="Calibri"/>
                <a:ea typeface="Calibri"/>
                <a:cs typeface="Calibri"/>
                <a:sym typeface="Calibri"/>
              </a:rPr>
            </a:br>
            <a:r>
              <a:rPr lang="en-GB" sz="2800" b="1" i="0" u="none" strike="noStrike" cap="none">
                <a:solidFill>
                  <a:schemeClr val="lt1"/>
                </a:solidFill>
                <a:latin typeface="Calibri"/>
                <a:ea typeface="Calibri"/>
                <a:cs typeface="Calibri"/>
                <a:sym typeface="Calibri"/>
              </a:rPr>
              <a:t>                + </a:t>
            </a:r>
            <a:endParaRPr>
              <a:latin typeface="Calibri"/>
              <a:ea typeface="Calibri"/>
              <a:cs typeface="Calibri"/>
              <a:sym typeface="Calibri"/>
            </a:endParaRPr>
          </a:p>
          <a:p>
            <a:pPr marL="0" marR="0" lvl="0" indent="0" algn="l" rtl="0">
              <a:lnSpc>
                <a:spcPct val="100000"/>
              </a:lnSpc>
              <a:spcBef>
                <a:spcPts val="0"/>
              </a:spcBef>
              <a:spcAft>
                <a:spcPts val="0"/>
              </a:spcAft>
              <a:buNone/>
            </a:pPr>
            <a:r>
              <a:rPr lang="en-GB" sz="2800" b="1" i="0" u="none" strike="noStrike" cap="none">
                <a:solidFill>
                  <a:schemeClr val="lt1"/>
                </a:solidFill>
                <a:latin typeface="Calibri"/>
                <a:ea typeface="Calibri"/>
                <a:cs typeface="Calibri"/>
                <a:sym typeface="Calibri"/>
              </a:rPr>
              <a:t>Analyses avancées</a:t>
            </a:r>
            <a:endParaRPr sz="2800" b="1" i="0" u="none" strike="noStrike" cap="none">
              <a:solidFill>
                <a:schemeClr val="lt1"/>
              </a:solidFill>
              <a:latin typeface="Calibri"/>
              <a:ea typeface="Calibri"/>
              <a:cs typeface="Calibri"/>
              <a:sym typeface="Calibri"/>
            </a:endParaRPr>
          </a:p>
        </p:txBody>
      </p:sp>
      <p:sp>
        <p:nvSpPr>
          <p:cNvPr id="480" name="Google Shape;480;p6"/>
          <p:cNvSpPr/>
          <p:nvPr/>
        </p:nvSpPr>
        <p:spPr>
          <a:xfrm>
            <a:off x="11718752" y="7422778"/>
            <a:ext cx="5886872" cy="1329932"/>
          </a:xfrm>
          <a:custGeom>
            <a:avLst/>
            <a:gdLst/>
            <a:ahLst/>
            <a:cxnLst/>
            <a:rect l="l" t="t" r="r" b="b"/>
            <a:pathLst>
              <a:path w="2059590" h="681608" extrusionOk="0">
                <a:moveTo>
                  <a:pt x="2059591" y="340805"/>
                </a:moveTo>
                <a:lnTo>
                  <a:pt x="1862900" y="0"/>
                </a:lnTo>
                <a:lnTo>
                  <a:pt x="196786" y="0"/>
                </a:lnTo>
                <a:lnTo>
                  <a:pt x="0" y="340805"/>
                </a:lnTo>
                <a:lnTo>
                  <a:pt x="196786" y="681609"/>
                </a:lnTo>
                <a:lnTo>
                  <a:pt x="1862900" y="681609"/>
                </a:lnTo>
                <a:lnTo>
                  <a:pt x="2059591" y="340805"/>
                </a:lnTo>
                <a:close/>
              </a:path>
            </a:pathLst>
          </a:custGeom>
          <a:solidFill>
            <a:srgbClr val="5FC5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20A280"/>
              </a:solidFill>
              <a:latin typeface="Arial"/>
              <a:ea typeface="Arial"/>
              <a:cs typeface="Arial"/>
              <a:sym typeface="Arial"/>
            </a:endParaRPr>
          </a:p>
        </p:txBody>
      </p:sp>
      <p:sp>
        <p:nvSpPr>
          <p:cNvPr id="481" name="Google Shape;481;p6"/>
          <p:cNvSpPr/>
          <p:nvPr/>
        </p:nvSpPr>
        <p:spPr>
          <a:xfrm>
            <a:off x="15825728" y="7422685"/>
            <a:ext cx="1739543" cy="1329932"/>
          </a:xfrm>
          <a:custGeom>
            <a:avLst/>
            <a:gdLst/>
            <a:ahLst/>
            <a:cxnLst/>
            <a:rect l="l" t="t" r="r" b="b"/>
            <a:pathLst>
              <a:path w="891540" h="681608" extrusionOk="0">
                <a:moveTo>
                  <a:pt x="891540" y="340805"/>
                </a:moveTo>
                <a:lnTo>
                  <a:pt x="694754" y="0"/>
                </a:lnTo>
                <a:lnTo>
                  <a:pt x="196786" y="0"/>
                </a:lnTo>
                <a:lnTo>
                  <a:pt x="0" y="340805"/>
                </a:lnTo>
                <a:lnTo>
                  <a:pt x="196786" y="681609"/>
                </a:lnTo>
                <a:lnTo>
                  <a:pt x="694754" y="681609"/>
                </a:lnTo>
                <a:lnTo>
                  <a:pt x="891540" y="340805"/>
                </a:lnTo>
                <a:close/>
              </a:path>
            </a:pathLst>
          </a:custGeom>
          <a:solidFill>
            <a:srgbClr val="20A28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pic>
        <p:nvPicPr>
          <p:cNvPr id="482" name="Google Shape;482;p6"/>
          <p:cNvPicPr preferRelativeResize="0"/>
          <p:nvPr/>
        </p:nvPicPr>
        <p:blipFill rotWithShape="1">
          <a:blip r:embed="rId9">
            <a:alphaModFix/>
          </a:blip>
          <a:srcRect/>
          <a:stretch/>
        </p:blipFill>
        <p:spPr>
          <a:xfrm>
            <a:off x="15990018" y="7487917"/>
            <a:ext cx="1409475" cy="1231062"/>
          </a:xfrm>
          <a:custGeom>
            <a:avLst/>
            <a:gdLst/>
            <a:ahLst/>
            <a:cxnLst/>
            <a:rect l="l" t="t" r="r" b="b"/>
            <a:pathLst>
              <a:path w="722376" h="630936" extrusionOk="0">
                <a:moveTo>
                  <a:pt x="0" y="0"/>
                </a:moveTo>
                <a:lnTo>
                  <a:pt x="722376" y="0"/>
                </a:lnTo>
                <a:lnTo>
                  <a:pt x="722376" y="630936"/>
                </a:lnTo>
                <a:lnTo>
                  <a:pt x="0" y="630936"/>
                </a:lnTo>
                <a:close/>
              </a:path>
            </a:pathLst>
          </a:custGeom>
          <a:noFill/>
          <a:ln>
            <a:noFill/>
          </a:ln>
        </p:spPr>
      </p:pic>
      <p:sp>
        <p:nvSpPr>
          <p:cNvPr id="483" name="Google Shape;483;p6"/>
          <p:cNvSpPr/>
          <p:nvPr/>
        </p:nvSpPr>
        <p:spPr>
          <a:xfrm>
            <a:off x="16020681" y="7516351"/>
            <a:ext cx="1319337" cy="1142598"/>
          </a:xfrm>
          <a:custGeom>
            <a:avLst/>
            <a:gdLst/>
            <a:ahLst/>
            <a:cxnLst/>
            <a:rect l="l" t="t" r="r" b="b"/>
            <a:pathLst>
              <a:path w="676179" h="585597" extrusionOk="0">
                <a:moveTo>
                  <a:pt x="507111" y="0"/>
                </a:moveTo>
                <a:lnTo>
                  <a:pt x="168973" y="0"/>
                </a:lnTo>
                <a:lnTo>
                  <a:pt x="0" y="292799"/>
                </a:lnTo>
                <a:lnTo>
                  <a:pt x="168973" y="585597"/>
                </a:lnTo>
                <a:lnTo>
                  <a:pt x="507111" y="585597"/>
                </a:lnTo>
                <a:lnTo>
                  <a:pt x="676180" y="292799"/>
                </a:lnTo>
                <a:lnTo>
                  <a:pt x="507111"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3150" b="1" i="0" u="none" strike="noStrike" cap="none">
                <a:solidFill>
                  <a:srgbClr val="C5DCDF"/>
                </a:solidFill>
                <a:latin typeface="Arial"/>
                <a:ea typeface="Arial"/>
                <a:cs typeface="Arial"/>
                <a:sym typeface="Arial"/>
              </a:rPr>
              <a:t>04</a:t>
            </a:r>
            <a:endParaRPr sz="3150" b="1" i="0" u="none" strike="noStrike" cap="none">
              <a:solidFill>
                <a:srgbClr val="C5DCDF"/>
              </a:solidFill>
              <a:latin typeface="Arial"/>
              <a:ea typeface="Arial"/>
              <a:cs typeface="Arial"/>
              <a:sym typeface="Arial"/>
            </a:endParaRPr>
          </a:p>
        </p:txBody>
      </p:sp>
      <p:sp>
        <p:nvSpPr>
          <p:cNvPr id="484" name="Google Shape;484;p6"/>
          <p:cNvSpPr/>
          <p:nvPr/>
        </p:nvSpPr>
        <p:spPr>
          <a:xfrm>
            <a:off x="16109519" y="7593294"/>
            <a:ext cx="1141667" cy="988715"/>
          </a:xfrm>
          <a:custGeom>
            <a:avLst/>
            <a:gdLst/>
            <a:ahLst/>
            <a:cxnLst/>
            <a:rect l="l" t="t" r="r" b="b"/>
            <a:pathLst>
              <a:path w="585120" h="506730" extrusionOk="0">
                <a:moveTo>
                  <a:pt x="438817" y="0"/>
                </a:moveTo>
                <a:lnTo>
                  <a:pt x="146209" y="0"/>
                </a:lnTo>
                <a:lnTo>
                  <a:pt x="0" y="253365"/>
                </a:lnTo>
                <a:lnTo>
                  <a:pt x="146209" y="506730"/>
                </a:lnTo>
                <a:lnTo>
                  <a:pt x="438817" y="506730"/>
                </a:lnTo>
                <a:lnTo>
                  <a:pt x="585121" y="253365"/>
                </a:lnTo>
                <a:lnTo>
                  <a:pt x="438817" y="0"/>
                </a:ln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85" name="Google Shape;485;p6"/>
          <p:cNvSpPr/>
          <p:nvPr/>
        </p:nvSpPr>
        <p:spPr>
          <a:xfrm>
            <a:off x="12342798" y="7862830"/>
            <a:ext cx="372761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a:solidFill>
                  <a:schemeClr val="lt1"/>
                </a:solidFill>
                <a:latin typeface="Calibri"/>
                <a:ea typeface="Calibri"/>
                <a:cs typeface="Calibri"/>
                <a:sym typeface="Calibri"/>
              </a:rPr>
              <a:t>User-Friendly</a:t>
            </a:r>
            <a:endParaRPr>
              <a:latin typeface="Calibri"/>
              <a:ea typeface="Calibri"/>
              <a:cs typeface="Calibri"/>
              <a:sym typeface="Calibri"/>
            </a:endParaRPr>
          </a:p>
        </p:txBody>
      </p:sp>
      <p:sp>
        <p:nvSpPr>
          <p:cNvPr id="486" name="Google Shape;486;p6"/>
          <p:cNvSpPr/>
          <p:nvPr/>
        </p:nvSpPr>
        <p:spPr>
          <a:xfrm rot="10800000">
            <a:off x="11050025" y="4841897"/>
            <a:ext cx="657501" cy="3262573"/>
          </a:xfrm>
          <a:custGeom>
            <a:avLst/>
            <a:gdLst/>
            <a:ahLst/>
            <a:cxnLst/>
            <a:rect l="l" t="t" r="r" b="b"/>
            <a:pathLst>
              <a:path w="685704" h="1652587" extrusionOk="0">
                <a:moveTo>
                  <a:pt x="0" y="0"/>
                </a:moveTo>
                <a:lnTo>
                  <a:pt x="444437" y="0"/>
                </a:lnTo>
                <a:cubicBezTo>
                  <a:pt x="577682" y="0"/>
                  <a:pt x="685705" y="108023"/>
                  <a:pt x="685705" y="241268"/>
                </a:cubicBezTo>
                <a:lnTo>
                  <a:pt x="685705" y="1411319"/>
                </a:lnTo>
                <a:cubicBezTo>
                  <a:pt x="685705" y="1544565"/>
                  <a:pt x="577682" y="1652587"/>
                  <a:pt x="444437" y="1652587"/>
                </a:cubicBezTo>
                <a:lnTo>
                  <a:pt x="0" y="1652587"/>
                </a:lnTo>
              </a:path>
            </a:pathLst>
          </a:custGeom>
          <a:noFill/>
          <a:ln w="28575" cap="flat" cmpd="sng">
            <a:solidFill>
              <a:srgbClr val="20A28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87" name="Google Shape;487;p6"/>
          <p:cNvSpPr/>
          <p:nvPr/>
        </p:nvSpPr>
        <p:spPr>
          <a:xfrm flipH="1">
            <a:off x="10314378" y="6461879"/>
            <a:ext cx="751030" cy="45719"/>
          </a:xfrm>
          <a:custGeom>
            <a:avLst/>
            <a:gdLst/>
            <a:ahLst/>
            <a:cxnLst/>
            <a:rect l="l" t="t" r="r" b="b"/>
            <a:pathLst>
              <a:path w="620839" h="9525" extrusionOk="0">
                <a:moveTo>
                  <a:pt x="0" y="0"/>
                </a:moveTo>
                <a:lnTo>
                  <a:pt x="620840" y="0"/>
                </a:lnTo>
              </a:path>
            </a:pathLst>
          </a:custGeom>
          <a:noFill/>
          <a:ln w="28575" cap="flat" cmpd="sng">
            <a:solidFill>
              <a:srgbClr val="20A28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25" b="0" i="0" u="none" strike="noStrike" cap="none">
              <a:solidFill>
                <a:srgbClr val="000000"/>
              </a:solidFill>
              <a:latin typeface="Arial"/>
              <a:ea typeface="Arial"/>
              <a:cs typeface="Arial"/>
              <a:sym typeface="Arial"/>
            </a:endParaRPr>
          </a:p>
        </p:txBody>
      </p:sp>
      <p:sp>
        <p:nvSpPr>
          <p:cNvPr id="488" name="Google Shape;488;p6"/>
          <p:cNvSpPr txBox="1"/>
          <p:nvPr/>
        </p:nvSpPr>
        <p:spPr>
          <a:xfrm>
            <a:off x="252177" y="2080139"/>
            <a:ext cx="124533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400" i="0" u="none" strike="noStrike" cap="none">
                <a:solidFill>
                  <a:srgbClr val="5E76AA"/>
                </a:solidFill>
                <a:latin typeface="Calibri"/>
                <a:ea typeface="Calibri"/>
                <a:cs typeface="Calibri"/>
                <a:sym typeface="Calibri"/>
              </a:rPr>
              <a:t>Comme Hadoop, il s'agit d'un framework de calcul distribué open-source.</a:t>
            </a:r>
            <a:endParaRPr sz="2400">
              <a:latin typeface="Calibri"/>
              <a:ea typeface="Calibri"/>
              <a:cs typeface="Calibri"/>
              <a:sym typeface="Calibri"/>
            </a:endParaRPr>
          </a:p>
        </p:txBody>
      </p:sp>
      <p:pic>
        <p:nvPicPr>
          <p:cNvPr id="489" name="Google Shape;489;p6" descr="PySpark Logo"/>
          <p:cNvPicPr preferRelativeResize="0"/>
          <p:nvPr/>
        </p:nvPicPr>
        <p:blipFill rotWithShape="1">
          <a:blip r:embed="rId10">
            <a:alphaModFix/>
          </a:blip>
          <a:srcRect/>
          <a:stretch/>
        </p:blipFill>
        <p:spPr>
          <a:xfrm>
            <a:off x="12854578" y="9070696"/>
            <a:ext cx="3092420" cy="493187"/>
          </a:xfrm>
          <a:prstGeom prst="rect">
            <a:avLst/>
          </a:prstGeom>
          <a:noFill/>
          <a:ln>
            <a:noFill/>
          </a:ln>
        </p:spPr>
      </p:pic>
      <p:sp>
        <p:nvSpPr>
          <p:cNvPr id="490" name="Google Shape;490;p6"/>
          <p:cNvSpPr txBox="1"/>
          <p:nvPr/>
        </p:nvSpPr>
        <p:spPr>
          <a:xfrm>
            <a:off x="15876303" y="9086738"/>
            <a:ext cx="183201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400" b="1" i="0" u="none" strike="noStrike" cap="none">
                <a:solidFill>
                  <a:srgbClr val="000000"/>
                </a:solidFill>
                <a:latin typeface="Calibri"/>
                <a:ea typeface="Calibri"/>
                <a:cs typeface="Calibri"/>
                <a:sym typeface="Calibri"/>
              </a:rPr>
              <a:t>: PySpark</a:t>
            </a:r>
            <a:endParaRPr sz="2400" b="1" i="0" u="none" strike="noStrike" cap="none">
              <a:solidFill>
                <a:srgbClr val="000000"/>
              </a:solidFill>
              <a:latin typeface="Calibri"/>
              <a:ea typeface="Calibri"/>
              <a:cs typeface="Calibri"/>
              <a:sym typeface="Calibri"/>
            </a:endParaRPr>
          </a:p>
        </p:txBody>
      </p:sp>
      <p:pic>
        <p:nvPicPr>
          <p:cNvPr id="491" name="Google Shape;491;p6"/>
          <p:cNvPicPr preferRelativeResize="0"/>
          <p:nvPr/>
        </p:nvPicPr>
        <p:blipFill rotWithShape="1">
          <a:blip r:embed="rId11">
            <a:alphaModFix/>
          </a:blip>
          <a:srcRect/>
          <a:stretch/>
        </p:blipFill>
        <p:spPr>
          <a:xfrm>
            <a:off x="6586150" y="8152951"/>
            <a:ext cx="872379" cy="91392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Google Shape;497;p9"/>
          <p:cNvPicPr preferRelativeResize="0"/>
          <p:nvPr/>
        </p:nvPicPr>
        <p:blipFill rotWithShape="1">
          <a:blip r:embed="rId3">
            <a:alphaModFix/>
          </a:blip>
          <a:srcRect/>
          <a:stretch/>
        </p:blipFill>
        <p:spPr>
          <a:xfrm>
            <a:off x="7849605" y="7697802"/>
            <a:ext cx="929588" cy="796109"/>
          </a:xfrm>
          <a:prstGeom prst="rect">
            <a:avLst/>
          </a:prstGeom>
          <a:noFill/>
          <a:ln>
            <a:noFill/>
          </a:ln>
        </p:spPr>
      </p:pic>
      <p:sp>
        <p:nvSpPr>
          <p:cNvPr id="498" name="Google Shape;498;p9"/>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99" name="Google Shape;499;p9"/>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500" name="Google Shape;500;p9"/>
          <p:cNvSpPr txBox="1"/>
          <p:nvPr/>
        </p:nvSpPr>
        <p:spPr>
          <a:xfrm>
            <a:off x="1692279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Clr>
                <a:srgbClr val="000000"/>
              </a:buClr>
              <a:buSzPts val="4800"/>
              <a:buFont typeface="Arial"/>
              <a:buNone/>
            </a:pPr>
            <a:r>
              <a:rPr lang="en-GB" sz="4800" b="1" i="0" u="none" strike="noStrike" cap="none">
                <a:solidFill>
                  <a:srgbClr val="D98A23"/>
                </a:solidFill>
                <a:latin typeface="Alegreya Sans SC"/>
                <a:ea typeface="Alegreya Sans SC"/>
                <a:cs typeface="Alegreya Sans SC"/>
                <a:sym typeface="Alegreya Sans SC"/>
              </a:rPr>
              <a:t>04</a:t>
            </a:r>
            <a:endParaRPr sz="3600" b="1" i="0" u="none" strike="noStrike" cap="none">
              <a:solidFill>
                <a:srgbClr val="D98A23"/>
              </a:solidFill>
              <a:latin typeface="Alegreya Sans SC"/>
              <a:ea typeface="Alegreya Sans SC"/>
              <a:cs typeface="Alegreya Sans SC"/>
              <a:sym typeface="Alegreya Sans SC"/>
            </a:endParaRPr>
          </a:p>
        </p:txBody>
      </p:sp>
      <p:pic>
        <p:nvPicPr>
          <p:cNvPr id="501" name="Google Shape;501;p9"/>
          <p:cNvPicPr preferRelativeResize="0"/>
          <p:nvPr/>
        </p:nvPicPr>
        <p:blipFill rotWithShape="1">
          <a:blip r:embed="rId4">
            <a:alphaModFix/>
          </a:blip>
          <a:srcRect/>
          <a:stretch/>
        </p:blipFill>
        <p:spPr>
          <a:xfrm rot="5400000">
            <a:off x="9009652" y="1307619"/>
            <a:ext cx="260866" cy="17571927"/>
          </a:xfrm>
          <a:prstGeom prst="rect">
            <a:avLst/>
          </a:prstGeom>
          <a:noFill/>
          <a:ln>
            <a:noFill/>
          </a:ln>
        </p:spPr>
      </p:pic>
      <p:sp>
        <p:nvSpPr>
          <p:cNvPr id="502" name="Google Shape;502;p9"/>
          <p:cNvSpPr txBox="1"/>
          <p:nvPr/>
        </p:nvSpPr>
        <p:spPr>
          <a:xfrm>
            <a:off x="164782" y="134616"/>
            <a:ext cx="14594100" cy="831000"/>
          </a:xfrm>
          <a:prstGeom prst="rect">
            <a:avLst/>
          </a:prstGeom>
          <a:noFill/>
          <a:ln>
            <a:noFill/>
          </a:ln>
        </p:spPr>
        <p:txBody>
          <a:bodyPr spcFirstLastPara="1" wrap="square" lIns="91425" tIns="45700" rIns="91425" bIns="45700" anchor="t" anchorCtr="0">
            <a:spAutoFit/>
          </a:bodyPr>
          <a:lstStyle/>
          <a:p>
            <a:pPr marL="0" lvl="0" indent="0" algn="l" rtl="0">
              <a:lnSpc>
                <a:spcPct val="181604"/>
              </a:lnSpc>
              <a:spcBef>
                <a:spcPts val="0"/>
              </a:spcBef>
              <a:spcAft>
                <a:spcPts val="0"/>
              </a:spcAft>
              <a:buNone/>
            </a:pPr>
            <a:r>
              <a:rPr lang="en-GB" sz="4800" b="1">
                <a:solidFill>
                  <a:srgbClr val="2A4B56"/>
                </a:solidFill>
                <a:latin typeface="Fira Sans"/>
                <a:ea typeface="Fira Sans"/>
                <a:cs typeface="Fira Sans"/>
                <a:sym typeface="Fira Sans"/>
              </a:rPr>
              <a:t>Pipeline de données détaillé</a:t>
            </a:r>
            <a:endParaRPr sz="3600" b="1" i="0" u="none" strike="noStrike" cap="none">
              <a:solidFill>
                <a:srgbClr val="0B2036"/>
              </a:solidFill>
              <a:latin typeface="Cardo"/>
              <a:ea typeface="Cardo"/>
              <a:cs typeface="Cardo"/>
              <a:sym typeface="Cardo"/>
            </a:endParaRPr>
          </a:p>
        </p:txBody>
      </p:sp>
      <p:sp>
        <p:nvSpPr>
          <p:cNvPr id="503" name="Google Shape;503;p9"/>
          <p:cNvSpPr/>
          <p:nvPr/>
        </p:nvSpPr>
        <p:spPr>
          <a:xfrm>
            <a:off x="11912269" y="1382167"/>
            <a:ext cx="1952078" cy="1978254"/>
          </a:xfrm>
          <a:prstGeom prst="diamond">
            <a:avLst/>
          </a:prstGeom>
          <a:noFill/>
          <a:ln w="76200" cap="flat" cmpd="sng">
            <a:solidFill>
              <a:srgbClr val="1A22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504" name="Google Shape;504;p9"/>
          <p:cNvSpPr/>
          <p:nvPr/>
        </p:nvSpPr>
        <p:spPr>
          <a:xfrm>
            <a:off x="15119813" y="1382167"/>
            <a:ext cx="1952078" cy="1978254"/>
          </a:xfrm>
          <a:prstGeom prst="diamond">
            <a:avLst/>
          </a:prstGeom>
          <a:noFill/>
          <a:ln w="76200" cap="flat" cmpd="sng">
            <a:solidFill>
              <a:srgbClr val="46ADB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505" name="Google Shape;505;p9"/>
          <p:cNvSpPr/>
          <p:nvPr/>
        </p:nvSpPr>
        <p:spPr>
          <a:xfrm>
            <a:off x="5501011" y="1445780"/>
            <a:ext cx="1952078" cy="1978254"/>
          </a:xfrm>
          <a:prstGeom prst="diamond">
            <a:avLst/>
          </a:prstGeom>
          <a:noFill/>
          <a:ln w="76200" cap="flat" cmpd="sng">
            <a:solidFill>
              <a:srgbClr val="6C45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506" name="Google Shape;506;p9"/>
          <p:cNvSpPr/>
          <p:nvPr/>
        </p:nvSpPr>
        <p:spPr>
          <a:xfrm>
            <a:off x="8726158" y="1382167"/>
            <a:ext cx="1952078" cy="1978254"/>
          </a:xfrm>
          <a:prstGeom prst="diamond">
            <a:avLst/>
          </a:prstGeom>
          <a:noFill/>
          <a:ln w="76200" cap="flat" cmpd="sng">
            <a:solidFill>
              <a:srgbClr val="A267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507" name="Google Shape;507;p9"/>
          <p:cNvSpPr txBox="1"/>
          <p:nvPr/>
        </p:nvSpPr>
        <p:spPr>
          <a:xfrm>
            <a:off x="282508" y="4438659"/>
            <a:ext cx="2080421"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a:solidFill>
                  <a:srgbClr val="00B050"/>
                </a:solidFill>
                <a:latin typeface="Cardo"/>
                <a:ea typeface="Cardo"/>
                <a:cs typeface="Cardo"/>
                <a:sym typeface="Cardo"/>
              </a:rPr>
              <a:t>Input</a:t>
            </a:r>
            <a:endParaRPr sz="2800"/>
          </a:p>
        </p:txBody>
      </p:sp>
      <p:sp>
        <p:nvSpPr>
          <p:cNvPr id="508" name="Google Shape;508;p9"/>
          <p:cNvSpPr txBox="1"/>
          <p:nvPr/>
        </p:nvSpPr>
        <p:spPr>
          <a:xfrm>
            <a:off x="203277" y="5735238"/>
            <a:ext cx="133349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dirty="0">
                <a:solidFill>
                  <a:srgbClr val="FF0000"/>
                </a:solidFill>
                <a:latin typeface="Cardo"/>
                <a:ea typeface="Cardo"/>
                <a:cs typeface="Cardo"/>
                <a:sym typeface="Cardo"/>
              </a:rPr>
              <a:t>Focus</a:t>
            </a:r>
            <a:endParaRPr sz="2800" dirty="0"/>
          </a:p>
        </p:txBody>
      </p:sp>
      <p:sp>
        <p:nvSpPr>
          <p:cNvPr id="509" name="Google Shape;509;p9"/>
          <p:cNvSpPr txBox="1"/>
          <p:nvPr/>
        </p:nvSpPr>
        <p:spPr>
          <a:xfrm>
            <a:off x="109749" y="7589529"/>
            <a:ext cx="2422366"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dirty="0">
                <a:solidFill>
                  <a:srgbClr val="000000"/>
                </a:solidFill>
                <a:latin typeface="Cardo"/>
                <a:ea typeface="Cardo"/>
                <a:cs typeface="Cardo"/>
                <a:sym typeface="Cardo"/>
              </a:rPr>
              <a:t>Tools/ Packages </a:t>
            </a:r>
            <a:endParaRPr sz="2800" dirty="0"/>
          </a:p>
        </p:txBody>
      </p:sp>
      <p:sp>
        <p:nvSpPr>
          <p:cNvPr id="510" name="Google Shape;510;p9"/>
          <p:cNvSpPr txBox="1"/>
          <p:nvPr/>
        </p:nvSpPr>
        <p:spPr>
          <a:xfrm>
            <a:off x="203277" y="8545503"/>
            <a:ext cx="208053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a:solidFill>
                  <a:srgbClr val="46ADB9"/>
                </a:solidFill>
                <a:latin typeface="Cardo"/>
                <a:ea typeface="Cardo"/>
                <a:cs typeface="Cardo"/>
                <a:sym typeface="Cardo"/>
              </a:rPr>
              <a:t>Output</a:t>
            </a:r>
            <a:endParaRPr sz="2800"/>
          </a:p>
        </p:txBody>
      </p:sp>
      <p:cxnSp>
        <p:nvCxnSpPr>
          <p:cNvPr id="511" name="Google Shape;511;p9"/>
          <p:cNvCxnSpPr/>
          <p:nvPr/>
        </p:nvCxnSpPr>
        <p:spPr>
          <a:xfrm>
            <a:off x="-36000" y="5363947"/>
            <a:ext cx="18360000" cy="0"/>
          </a:xfrm>
          <a:prstGeom prst="straightConnector1">
            <a:avLst/>
          </a:prstGeom>
          <a:noFill/>
          <a:ln w="9525" cap="flat" cmpd="sng">
            <a:solidFill>
              <a:srgbClr val="7FC5CD"/>
            </a:solidFill>
            <a:prstDash val="solid"/>
            <a:round/>
            <a:headEnd type="none" w="sm" len="sm"/>
            <a:tailEnd type="none" w="sm" len="sm"/>
          </a:ln>
        </p:spPr>
      </p:cxnSp>
      <p:cxnSp>
        <p:nvCxnSpPr>
          <p:cNvPr id="512" name="Google Shape;512;p9"/>
          <p:cNvCxnSpPr/>
          <p:nvPr/>
        </p:nvCxnSpPr>
        <p:spPr>
          <a:xfrm>
            <a:off x="-36000" y="7645185"/>
            <a:ext cx="18360000" cy="0"/>
          </a:xfrm>
          <a:prstGeom prst="straightConnector1">
            <a:avLst/>
          </a:prstGeom>
          <a:noFill/>
          <a:ln w="9525" cap="flat" cmpd="sng">
            <a:solidFill>
              <a:srgbClr val="7FC5CD"/>
            </a:solidFill>
            <a:prstDash val="solid"/>
            <a:round/>
            <a:headEnd type="none" w="sm" len="sm"/>
            <a:tailEnd type="none" w="sm" len="sm"/>
          </a:ln>
        </p:spPr>
      </p:cxnSp>
      <p:cxnSp>
        <p:nvCxnSpPr>
          <p:cNvPr id="513" name="Google Shape;513;p9"/>
          <p:cNvCxnSpPr/>
          <p:nvPr/>
        </p:nvCxnSpPr>
        <p:spPr>
          <a:xfrm>
            <a:off x="-36000" y="8521485"/>
            <a:ext cx="18360000" cy="0"/>
          </a:xfrm>
          <a:prstGeom prst="straightConnector1">
            <a:avLst/>
          </a:prstGeom>
          <a:noFill/>
          <a:ln w="9525" cap="flat" cmpd="sng">
            <a:solidFill>
              <a:srgbClr val="7FC5CD"/>
            </a:solidFill>
            <a:prstDash val="solid"/>
            <a:round/>
            <a:headEnd type="none" w="sm" len="sm"/>
            <a:tailEnd type="none" w="sm" len="sm"/>
          </a:ln>
        </p:spPr>
      </p:cxnSp>
      <p:cxnSp>
        <p:nvCxnSpPr>
          <p:cNvPr id="514" name="Google Shape;514;p9"/>
          <p:cNvCxnSpPr/>
          <p:nvPr/>
        </p:nvCxnSpPr>
        <p:spPr>
          <a:xfrm>
            <a:off x="2356155" y="4223001"/>
            <a:ext cx="0" cy="5111711"/>
          </a:xfrm>
          <a:prstGeom prst="straightConnector1">
            <a:avLst/>
          </a:prstGeom>
          <a:noFill/>
          <a:ln w="9525" cap="flat" cmpd="sng">
            <a:solidFill>
              <a:srgbClr val="7FC5CD"/>
            </a:solidFill>
            <a:prstDash val="solid"/>
            <a:round/>
            <a:headEnd type="none" w="sm" len="sm"/>
            <a:tailEnd type="none" w="sm" len="sm"/>
          </a:ln>
        </p:spPr>
      </p:cxnSp>
      <p:cxnSp>
        <p:nvCxnSpPr>
          <p:cNvPr id="515" name="Google Shape;515;p9"/>
          <p:cNvCxnSpPr/>
          <p:nvPr/>
        </p:nvCxnSpPr>
        <p:spPr>
          <a:xfrm>
            <a:off x="5563700" y="4223001"/>
            <a:ext cx="0" cy="5111711"/>
          </a:xfrm>
          <a:prstGeom prst="straightConnector1">
            <a:avLst/>
          </a:prstGeom>
          <a:noFill/>
          <a:ln w="9525" cap="flat" cmpd="sng">
            <a:solidFill>
              <a:srgbClr val="7FC5CD"/>
            </a:solidFill>
            <a:prstDash val="solid"/>
            <a:round/>
            <a:headEnd type="none" w="sm" len="sm"/>
            <a:tailEnd type="none" w="sm" len="sm"/>
          </a:ln>
        </p:spPr>
      </p:cxnSp>
      <p:cxnSp>
        <p:nvCxnSpPr>
          <p:cNvPr id="516" name="Google Shape;516;p9"/>
          <p:cNvCxnSpPr/>
          <p:nvPr/>
        </p:nvCxnSpPr>
        <p:spPr>
          <a:xfrm>
            <a:off x="8771244" y="4223001"/>
            <a:ext cx="0" cy="5111711"/>
          </a:xfrm>
          <a:prstGeom prst="straightConnector1">
            <a:avLst/>
          </a:prstGeom>
          <a:noFill/>
          <a:ln w="9525" cap="flat" cmpd="sng">
            <a:solidFill>
              <a:srgbClr val="7FC5CD"/>
            </a:solidFill>
            <a:prstDash val="solid"/>
            <a:round/>
            <a:headEnd type="none" w="sm" len="sm"/>
            <a:tailEnd type="none" w="sm" len="sm"/>
          </a:ln>
        </p:spPr>
      </p:cxnSp>
      <p:cxnSp>
        <p:nvCxnSpPr>
          <p:cNvPr id="517" name="Google Shape;517;p9"/>
          <p:cNvCxnSpPr/>
          <p:nvPr/>
        </p:nvCxnSpPr>
        <p:spPr>
          <a:xfrm>
            <a:off x="11978787" y="4223001"/>
            <a:ext cx="0" cy="5111711"/>
          </a:xfrm>
          <a:prstGeom prst="straightConnector1">
            <a:avLst/>
          </a:prstGeom>
          <a:noFill/>
          <a:ln w="9525" cap="flat" cmpd="sng">
            <a:solidFill>
              <a:srgbClr val="7FC5CD"/>
            </a:solidFill>
            <a:prstDash val="solid"/>
            <a:round/>
            <a:headEnd type="none" w="sm" len="sm"/>
            <a:tailEnd type="none" w="sm" len="sm"/>
          </a:ln>
        </p:spPr>
      </p:cxnSp>
      <p:cxnSp>
        <p:nvCxnSpPr>
          <p:cNvPr id="518" name="Google Shape;518;p9"/>
          <p:cNvCxnSpPr/>
          <p:nvPr/>
        </p:nvCxnSpPr>
        <p:spPr>
          <a:xfrm>
            <a:off x="15186330" y="4223001"/>
            <a:ext cx="0" cy="5111711"/>
          </a:xfrm>
          <a:prstGeom prst="straightConnector1">
            <a:avLst/>
          </a:prstGeom>
          <a:noFill/>
          <a:ln w="9525" cap="flat" cmpd="sng">
            <a:solidFill>
              <a:srgbClr val="7FC5CD"/>
            </a:solidFill>
            <a:prstDash val="solid"/>
            <a:round/>
            <a:headEnd type="none" w="sm" len="sm"/>
            <a:tailEnd type="none" w="sm" len="sm"/>
          </a:ln>
        </p:spPr>
      </p:cxnSp>
      <p:sp>
        <p:nvSpPr>
          <p:cNvPr id="519" name="Google Shape;519;p9"/>
          <p:cNvSpPr/>
          <p:nvPr/>
        </p:nvSpPr>
        <p:spPr>
          <a:xfrm>
            <a:off x="8650171" y="2823830"/>
            <a:ext cx="3043233" cy="1639715"/>
          </a:xfrm>
          <a:prstGeom prst="rightArrow">
            <a:avLst>
              <a:gd name="adj1" fmla="val 50000"/>
              <a:gd name="adj2" fmla="val 50000"/>
            </a:avLst>
          </a:prstGeom>
          <a:solidFill>
            <a:srgbClr val="A267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104864"/>
              </a:solidFill>
              <a:latin typeface="Calibri" panose="020F0502020204030204" pitchFamily="34" charset="0"/>
              <a:ea typeface="Calibri"/>
              <a:cs typeface="Calibri" panose="020F0502020204030204" pitchFamily="34" charset="0"/>
              <a:sym typeface="Calibri"/>
            </a:endParaRPr>
          </a:p>
        </p:txBody>
      </p:sp>
      <p:sp>
        <p:nvSpPr>
          <p:cNvPr id="520" name="Google Shape;520;p9"/>
          <p:cNvSpPr/>
          <p:nvPr/>
        </p:nvSpPr>
        <p:spPr>
          <a:xfrm>
            <a:off x="11893435" y="2823830"/>
            <a:ext cx="3043233" cy="1639715"/>
          </a:xfrm>
          <a:prstGeom prst="rightArrow">
            <a:avLst>
              <a:gd name="adj1" fmla="val 50000"/>
              <a:gd name="adj2" fmla="val 50000"/>
            </a:avLst>
          </a:prstGeom>
          <a:solidFill>
            <a:srgbClr val="1A22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113051"/>
              </a:solidFill>
              <a:latin typeface="Calibri" panose="020F0502020204030204" pitchFamily="34" charset="0"/>
              <a:ea typeface="Calibri"/>
              <a:cs typeface="Calibri" panose="020F0502020204030204" pitchFamily="34" charset="0"/>
              <a:sym typeface="Calibri"/>
            </a:endParaRPr>
          </a:p>
        </p:txBody>
      </p:sp>
      <p:sp>
        <p:nvSpPr>
          <p:cNvPr id="521" name="Google Shape;521;p9"/>
          <p:cNvSpPr/>
          <p:nvPr/>
        </p:nvSpPr>
        <p:spPr>
          <a:xfrm>
            <a:off x="15136699" y="2823830"/>
            <a:ext cx="3043233" cy="1639715"/>
          </a:xfrm>
          <a:prstGeom prst="rightArrow">
            <a:avLst>
              <a:gd name="adj1" fmla="val 50000"/>
              <a:gd name="adj2" fmla="val 50000"/>
            </a:avLst>
          </a:prstGeom>
          <a:solidFill>
            <a:srgbClr val="46ADB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sp>
        <p:nvSpPr>
          <p:cNvPr id="522" name="Google Shape;522;p9"/>
          <p:cNvSpPr/>
          <p:nvPr/>
        </p:nvSpPr>
        <p:spPr>
          <a:xfrm>
            <a:off x="5546464" y="2887443"/>
            <a:ext cx="3043233" cy="1639715"/>
          </a:xfrm>
          <a:prstGeom prst="rightArrow">
            <a:avLst>
              <a:gd name="adj1" fmla="val 50000"/>
              <a:gd name="adj2" fmla="val 50000"/>
            </a:avLst>
          </a:prstGeom>
          <a:solidFill>
            <a:srgbClr val="6C45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sp>
        <p:nvSpPr>
          <p:cNvPr id="523" name="Google Shape;523;p9"/>
          <p:cNvSpPr txBox="1"/>
          <p:nvPr/>
        </p:nvSpPr>
        <p:spPr>
          <a:xfrm>
            <a:off x="8698297" y="3364224"/>
            <a:ext cx="1995294" cy="5078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700" b="1" i="0" u="none" strike="noStrike" cap="none">
                <a:solidFill>
                  <a:srgbClr val="FFFFFF"/>
                </a:solidFill>
                <a:latin typeface="Calibri" panose="020F0502020204030204" pitchFamily="34" charset="0"/>
                <a:ea typeface="Calibri"/>
                <a:cs typeface="Calibri" panose="020F0502020204030204" pitchFamily="34" charset="0"/>
                <a:sym typeface="Calibri"/>
              </a:rPr>
              <a:t>Nettoyage</a:t>
            </a:r>
            <a:endParaRPr sz="2700" b="1"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sp>
        <p:nvSpPr>
          <p:cNvPr id="524" name="Google Shape;524;p9"/>
          <p:cNvSpPr txBox="1"/>
          <p:nvPr/>
        </p:nvSpPr>
        <p:spPr>
          <a:xfrm>
            <a:off x="11941560" y="3364224"/>
            <a:ext cx="1674575"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700" b="1" i="0" u="none" strike="noStrike" cap="none">
                <a:solidFill>
                  <a:srgbClr val="FFFFFF"/>
                </a:solidFill>
                <a:latin typeface="Calibri" panose="020F0502020204030204" pitchFamily="34" charset="0"/>
                <a:ea typeface="Calibri"/>
                <a:cs typeface="Calibri" panose="020F0502020204030204" pitchFamily="34" charset="0"/>
                <a:sym typeface="Calibri"/>
              </a:rPr>
              <a:t>Selection</a:t>
            </a:r>
            <a:endParaRPr>
              <a:latin typeface="Calibri" panose="020F0502020204030204" pitchFamily="34" charset="0"/>
              <a:cs typeface="Calibri" panose="020F0502020204030204" pitchFamily="34" charset="0"/>
            </a:endParaRPr>
          </a:p>
        </p:txBody>
      </p:sp>
      <p:sp>
        <p:nvSpPr>
          <p:cNvPr id="525" name="Google Shape;525;p9"/>
          <p:cNvSpPr txBox="1"/>
          <p:nvPr/>
        </p:nvSpPr>
        <p:spPr>
          <a:xfrm>
            <a:off x="15019084" y="3192899"/>
            <a:ext cx="2995106"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700" b="1" i="0" u="none" strike="noStrike" cap="none">
                <a:solidFill>
                  <a:srgbClr val="FFFFFF"/>
                </a:solidFill>
                <a:latin typeface="Calibri" panose="020F0502020204030204" pitchFamily="34" charset="0"/>
                <a:ea typeface="Calibri"/>
                <a:cs typeface="Calibri" panose="020F0502020204030204" pitchFamily="34" charset="0"/>
                <a:sym typeface="Calibri"/>
              </a:rPr>
              <a:t>Mise en forme et transformation</a:t>
            </a:r>
            <a:endParaRPr>
              <a:latin typeface="Calibri" panose="020F0502020204030204" pitchFamily="34" charset="0"/>
              <a:cs typeface="Calibri" panose="020F0502020204030204" pitchFamily="34" charset="0"/>
            </a:endParaRPr>
          </a:p>
        </p:txBody>
      </p:sp>
      <p:sp>
        <p:nvSpPr>
          <p:cNvPr id="526" name="Google Shape;526;p9"/>
          <p:cNvSpPr txBox="1"/>
          <p:nvPr/>
        </p:nvSpPr>
        <p:spPr>
          <a:xfrm>
            <a:off x="5594590" y="3427837"/>
            <a:ext cx="252706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700" b="1" i="0" u="none" strike="noStrike" cap="none">
                <a:solidFill>
                  <a:srgbClr val="FFFFFF"/>
                </a:solidFill>
                <a:latin typeface="Calibri" panose="020F0502020204030204" pitchFamily="34" charset="0"/>
                <a:ea typeface="Calibri"/>
                <a:cs typeface="Calibri" panose="020F0502020204030204" pitchFamily="34" charset="0"/>
                <a:sym typeface="Calibri"/>
              </a:rPr>
              <a:t>Importation</a:t>
            </a:r>
            <a:endParaRPr>
              <a:latin typeface="Calibri" panose="020F0502020204030204" pitchFamily="34" charset="0"/>
              <a:cs typeface="Calibri" panose="020F0502020204030204" pitchFamily="34" charset="0"/>
            </a:endParaRPr>
          </a:p>
          <a:p>
            <a:pPr marL="0" marR="0" lvl="0" indent="0" algn="ctr" rtl="0">
              <a:lnSpc>
                <a:spcPct val="100000"/>
              </a:lnSpc>
              <a:spcBef>
                <a:spcPts val="0"/>
              </a:spcBef>
              <a:spcAft>
                <a:spcPts val="0"/>
              </a:spcAft>
              <a:buNone/>
            </a:pPr>
            <a:endParaRPr sz="2700" b="1"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pic>
        <p:nvPicPr>
          <p:cNvPr id="527" name="Google Shape;527;p9"/>
          <p:cNvPicPr preferRelativeResize="0"/>
          <p:nvPr/>
        </p:nvPicPr>
        <p:blipFill rotWithShape="1">
          <a:blip r:embed="rId5">
            <a:alphaModFix/>
          </a:blip>
          <a:srcRect/>
          <a:stretch/>
        </p:blipFill>
        <p:spPr>
          <a:xfrm flipH="1">
            <a:off x="9075637" y="1849681"/>
            <a:ext cx="961105" cy="954309"/>
          </a:xfrm>
          <a:prstGeom prst="rect">
            <a:avLst/>
          </a:prstGeom>
          <a:noFill/>
          <a:ln>
            <a:noFill/>
          </a:ln>
        </p:spPr>
      </p:pic>
      <p:pic>
        <p:nvPicPr>
          <p:cNvPr id="528" name="Google Shape;528;p9"/>
          <p:cNvPicPr preferRelativeResize="0"/>
          <p:nvPr/>
        </p:nvPicPr>
        <p:blipFill rotWithShape="1">
          <a:blip r:embed="rId6">
            <a:alphaModFix/>
          </a:blip>
          <a:srcRect/>
          <a:stretch/>
        </p:blipFill>
        <p:spPr>
          <a:xfrm>
            <a:off x="12402901" y="1822683"/>
            <a:ext cx="1066078" cy="1058540"/>
          </a:xfrm>
          <a:prstGeom prst="rect">
            <a:avLst/>
          </a:prstGeom>
          <a:noFill/>
          <a:ln>
            <a:noFill/>
          </a:ln>
        </p:spPr>
      </p:pic>
      <p:pic>
        <p:nvPicPr>
          <p:cNvPr id="529" name="Google Shape;529;p9"/>
          <p:cNvPicPr preferRelativeResize="0"/>
          <p:nvPr/>
        </p:nvPicPr>
        <p:blipFill rotWithShape="1">
          <a:blip r:embed="rId7">
            <a:alphaModFix/>
          </a:blip>
          <a:srcRect/>
          <a:stretch/>
        </p:blipFill>
        <p:spPr>
          <a:xfrm>
            <a:off x="15535305" y="1745503"/>
            <a:ext cx="1125884" cy="1117924"/>
          </a:xfrm>
          <a:prstGeom prst="rect">
            <a:avLst/>
          </a:prstGeom>
          <a:noFill/>
          <a:ln>
            <a:noFill/>
          </a:ln>
        </p:spPr>
      </p:pic>
      <p:sp>
        <p:nvSpPr>
          <p:cNvPr id="530" name="Google Shape;530;p9"/>
          <p:cNvSpPr/>
          <p:nvPr/>
        </p:nvSpPr>
        <p:spPr>
          <a:xfrm>
            <a:off x="2172080" y="1382167"/>
            <a:ext cx="1952078" cy="1978254"/>
          </a:xfrm>
          <a:prstGeom prst="diamond">
            <a:avLst/>
          </a:prstGeom>
          <a:noFill/>
          <a:ln w="76200" cap="flat" cmpd="sng">
            <a:solidFill>
              <a:srgbClr val="72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531" name="Google Shape;531;p9"/>
          <p:cNvSpPr/>
          <p:nvPr/>
        </p:nvSpPr>
        <p:spPr>
          <a:xfrm>
            <a:off x="2260410" y="2823830"/>
            <a:ext cx="3043233" cy="1639715"/>
          </a:xfrm>
          <a:prstGeom prst="rightArrow">
            <a:avLst>
              <a:gd name="adj1" fmla="val 50000"/>
              <a:gd name="adj2" fmla="val 50000"/>
            </a:avLst>
          </a:prstGeom>
          <a:solidFill>
            <a:srgbClr val="724F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111722"/>
              </a:solidFill>
              <a:latin typeface="Calibri" panose="020F0502020204030204" pitchFamily="34" charset="0"/>
              <a:ea typeface="Calibri"/>
              <a:cs typeface="Calibri" panose="020F0502020204030204" pitchFamily="34" charset="0"/>
              <a:sym typeface="Calibri"/>
            </a:endParaRPr>
          </a:p>
        </p:txBody>
      </p:sp>
      <p:sp>
        <p:nvSpPr>
          <p:cNvPr id="532" name="Google Shape;532;p9"/>
          <p:cNvSpPr txBox="1"/>
          <p:nvPr/>
        </p:nvSpPr>
        <p:spPr>
          <a:xfrm>
            <a:off x="2207343" y="3381551"/>
            <a:ext cx="2914659" cy="5078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700" b="1" i="0" u="none" strike="noStrike" cap="none">
                <a:solidFill>
                  <a:srgbClr val="FFFFFF"/>
                </a:solidFill>
                <a:latin typeface="Calibri" panose="020F0502020204030204" pitchFamily="34" charset="0"/>
                <a:ea typeface="Calibri"/>
                <a:cs typeface="Calibri" panose="020F0502020204030204" pitchFamily="34" charset="0"/>
                <a:sym typeface="Calibri"/>
              </a:rPr>
              <a:t>Récolte</a:t>
            </a:r>
            <a:endParaRPr sz="2700" b="1"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pic>
        <p:nvPicPr>
          <p:cNvPr id="533" name="Google Shape;533;p9"/>
          <p:cNvPicPr preferRelativeResize="0"/>
          <p:nvPr/>
        </p:nvPicPr>
        <p:blipFill rotWithShape="1">
          <a:blip r:embed="rId8">
            <a:alphaModFix/>
          </a:blip>
          <a:srcRect/>
          <a:stretch/>
        </p:blipFill>
        <p:spPr>
          <a:xfrm>
            <a:off x="2523660" y="1942392"/>
            <a:ext cx="1087062" cy="1079375"/>
          </a:xfrm>
          <a:prstGeom prst="rect">
            <a:avLst/>
          </a:prstGeom>
          <a:noFill/>
          <a:ln>
            <a:noFill/>
          </a:ln>
        </p:spPr>
      </p:pic>
      <p:pic>
        <p:nvPicPr>
          <p:cNvPr id="534" name="Google Shape;534;p9"/>
          <p:cNvPicPr preferRelativeResize="0"/>
          <p:nvPr/>
        </p:nvPicPr>
        <p:blipFill rotWithShape="1">
          <a:blip r:embed="rId9">
            <a:alphaModFix/>
          </a:blip>
          <a:srcRect/>
          <a:stretch/>
        </p:blipFill>
        <p:spPr>
          <a:xfrm>
            <a:off x="5846353" y="1763850"/>
            <a:ext cx="1257206" cy="1248317"/>
          </a:xfrm>
          <a:prstGeom prst="rect">
            <a:avLst/>
          </a:prstGeom>
          <a:noFill/>
          <a:ln>
            <a:noFill/>
          </a:ln>
        </p:spPr>
      </p:pic>
      <p:sp>
        <p:nvSpPr>
          <p:cNvPr id="535" name="Google Shape;535;p9"/>
          <p:cNvSpPr txBox="1"/>
          <p:nvPr/>
        </p:nvSpPr>
        <p:spPr>
          <a:xfrm>
            <a:off x="2476169" y="4370217"/>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B050"/>
              </a:buClr>
              <a:buSzPts val="2400"/>
              <a:buFont typeface="Calibri"/>
              <a:buChar char="▪"/>
            </a:pP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Objectif </a:t>
            </a:r>
            <a:r>
              <a:rPr lang="en-GB" sz="2400" i="0" u="none" strike="noStrike" cap="none" dirty="0" err="1">
                <a:solidFill>
                  <a:srgbClr val="000000"/>
                </a:solidFill>
                <a:latin typeface="Calibri" panose="020F0502020204030204" pitchFamily="34" charset="0"/>
                <a:ea typeface="Calibri"/>
                <a:cs typeface="Calibri" panose="020F0502020204030204" pitchFamily="34" charset="0"/>
                <a:sym typeface="Calibri"/>
              </a:rPr>
              <a:t>définit</a:t>
            </a:r>
            <a:endParaRPr sz="240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285750" marR="0" lvl="0" indent="-285750" algn="l" rtl="0">
              <a:lnSpc>
                <a:spcPct val="100000"/>
              </a:lnSpc>
              <a:spcBef>
                <a:spcPts val="0"/>
              </a:spcBef>
              <a:spcAft>
                <a:spcPts val="0"/>
              </a:spcAft>
              <a:buClr>
                <a:srgbClr val="00B050"/>
              </a:buClr>
              <a:buSzPts val="2400"/>
              <a:buFont typeface="Calibri"/>
              <a:buChar char="▪"/>
            </a:pP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Plan de </a:t>
            </a:r>
            <a:r>
              <a:rPr lang="en-GB" sz="2400" i="0" u="none" strike="noStrike" cap="none" dirty="0" err="1">
                <a:solidFill>
                  <a:srgbClr val="000000"/>
                </a:solidFill>
                <a:latin typeface="Calibri" panose="020F0502020204030204" pitchFamily="34" charset="0"/>
                <a:ea typeface="Calibri"/>
                <a:cs typeface="Calibri" panose="020F0502020204030204" pitchFamily="34" charset="0"/>
                <a:sym typeface="Calibri"/>
              </a:rPr>
              <a:t>collecte</a:t>
            </a:r>
            <a:endParaRPr sz="240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sp>
        <p:nvSpPr>
          <p:cNvPr id="536" name="Google Shape;536;p9"/>
          <p:cNvSpPr txBox="1"/>
          <p:nvPr/>
        </p:nvSpPr>
        <p:spPr>
          <a:xfrm>
            <a:off x="5714121" y="4351167"/>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B050"/>
              </a:buClr>
              <a:buSzPts val="2400"/>
              <a:buFont typeface="Calibri"/>
              <a:buChar char="▪"/>
            </a:pPr>
            <a:r>
              <a:rPr lang="en-GB" sz="2400" i="0" u="none" strike="noStrike" cap="none">
                <a:solidFill>
                  <a:srgbClr val="000000"/>
                </a:solidFill>
                <a:latin typeface="Calibri" panose="020F0502020204030204" pitchFamily="34" charset="0"/>
                <a:ea typeface="Calibri"/>
                <a:cs typeface="Calibri" panose="020F0502020204030204" pitchFamily="34" charset="0"/>
                <a:sym typeface="Calibri"/>
              </a:rPr>
              <a:t>4  fichiers CSV locaux</a:t>
            </a:r>
            <a:endParaRPr sz="2400" i="0" u="none" strike="noStrike" cap="none">
              <a:solidFill>
                <a:srgbClr val="000000"/>
              </a:solidFill>
              <a:latin typeface="Calibri" panose="020F0502020204030204" pitchFamily="34" charset="0"/>
              <a:ea typeface="Calibri"/>
              <a:cs typeface="Calibri" panose="020F0502020204030204" pitchFamily="34" charset="0"/>
              <a:sym typeface="Calibri"/>
            </a:endParaRPr>
          </a:p>
        </p:txBody>
      </p:sp>
      <p:sp>
        <p:nvSpPr>
          <p:cNvPr id="537" name="Google Shape;537;p9"/>
          <p:cNvSpPr txBox="1"/>
          <p:nvPr/>
        </p:nvSpPr>
        <p:spPr>
          <a:xfrm>
            <a:off x="8934010" y="4388559"/>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B050"/>
              </a:buClr>
              <a:buSzPts val="2400"/>
              <a:buFont typeface="Calibri"/>
              <a:buChar char="▪"/>
            </a:pP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4 </a:t>
            </a:r>
            <a:r>
              <a:rPr lang="en-GB" sz="2400" i="0" u="none" strike="noStrike" cap="none" dirty="0" err="1">
                <a:solidFill>
                  <a:srgbClr val="000000"/>
                </a:solidFill>
                <a:latin typeface="Calibri" panose="020F0502020204030204" pitchFamily="34" charset="0"/>
                <a:ea typeface="Calibri"/>
                <a:cs typeface="Calibri" panose="020F0502020204030204" pitchFamily="34" charset="0"/>
                <a:sym typeface="Calibri"/>
              </a:rPr>
              <a:t>DataFrame</a:t>
            </a: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r>
              <a:rPr lang="en-GB" sz="2400" i="0" u="none" strike="noStrike" cap="none" dirty="0" err="1">
                <a:solidFill>
                  <a:srgbClr val="000000"/>
                </a:solidFill>
                <a:latin typeface="Calibri" panose="020F0502020204030204" pitchFamily="34" charset="0"/>
                <a:ea typeface="Calibri"/>
                <a:cs typeface="Calibri" panose="020F0502020204030204" pitchFamily="34" charset="0"/>
                <a:sym typeface="Calibri"/>
              </a:rPr>
              <a:t>Pyspark</a:t>
            </a: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endParaRPr sz="240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sp>
        <p:nvSpPr>
          <p:cNvPr id="538" name="Google Shape;538;p9"/>
          <p:cNvSpPr txBox="1"/>
          <p:nvPr/>
        </p:nvSpPr>
        <p:spPr>
          <a:xfrm>
            <a:off x="12129515" y="4388559"/>
            <a:ext cx="3009000" cy="8619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B050"/>
              </a:buClr>
              <a:buSzPts val="2400"/>
              <a:buFont typeface="Calibri"/>
              <a:buChar char="▪"/>
            </a:pP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1 </a:t>
            </a:r>
            <a:r>
              <a:rPr lang="en-GB" sz="2400" i="0" u="none" strike="noStrike" cap="none" dirty="0" err="1">
                <a:solidFill>
                  <a:srgbClr val="000000"/>
                </a:solidFill>
                <a:latin typeface="Calibri" panose="020F0502020204030204" pitchFamily="34" charset="0"/>
                <a:ea typeface="Calibri"/>
                <a:cs typeface="Calibri" panose="020F0502020204030204" pitchFamily="34" charset="0"/>
                <a:sym typeface="Calibri"/>
              </a:rPr>
              <a:t>DataFrame</a:t>
            </a: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r>
              <a:rPr lang="en-GB" sz="2400" i="0" u="none" strike="noStrike" cap="none" dirty="0" err="1">
                <a:solidFill>
                  <a:srgbClr val="000000"/>
                </a:solidFill>
                <a:latin typeface="Calibri" panose="020F0502020204030204" pitchFamily="34" charset="0"/>
                <a:ea typeface="Calibri"/>
                <a:cs typeface="Calibri" panose="020F0502020204030204" pitchFamily="34" charset="0"/>
                <a:sym typeface="Calibri"/>
              </a:rPr>
              <a:t>Pyspark</a:t>
            </a:r>
            <a:r>
              <a:rPr lang="en-GB" sz="2600"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endParaRPr sz="260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sp>
        <p:nvSpPr>
          <p:cNvPr id="539" name="Google Shape;539;p9"/>
          <p:cNvSpPr txBox="1"/>
          <p:nvPr/>
        </p:nvSpPr>
        <p:spPr>
          <a:xfrm>
            <a:off x="15250655" y="4407782"/>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B050"/>
              </a:buClr>
              <a:buSzPts val="2400"/>
              <a:buFont typeface="Calibri"/>
              <a:buChar char="▪"/>
            </a:pPr>
            <a:r>
              <a:rPr lang="en-GB" sz="2400" i="0" u="none" strike="noStrike" cap="none">
                <a:solidFill>
                  <a:srgbClr val="000000"/>
                </a:solidFill>
                <a:latin typeface="Calibri" panose="020F0502020204030204" pitchFamily="34" charset="0"/>
                <a:ea typeface="Calibri"/>
                <a:cs typeface="Calibri" panose="020F0502020204030204" pitchFamily="34" charset="0"/>
                <a:sym typeface="Calibri"/>
              </a:rPr>
              <a:t>3 DataFrame Pyspark </a:t>
            </a:r>
            <a:endParaRPr sz="2400" i="0" u="none" strike="noStrike" cap="none">
              <a:solidFill>
                <a:srgbClr val="000000"/>
              </a:solidFill>
              <a:latin typeface="Calibri" panose="020F0502020204030204" pitchFamily="34" charset="0"/>
              <a:ea typeface="Calibri"/>
              <a:cs typeface="Calibri" panose="020F0502020204030204" pitchFamily="34" charset="0"/>
              <a:sym typeface="Calibri"/>
            </a:endParaRPr>
          </a:p>
        </p:txBody>
      </p:sp>
      <p:sp>
        <p:nvSpPr>
          <p:cNvPr id="540" name="Google Shape;540;p9"/>
          <p:cNvSpPr txBox="1"/>
          <p:nvPr/>
        </p:nvSpPr>
        <p:spPr>
          <a:xfrm>
            <a:off x="2476169" y="8545503"/>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46ADB9"/>
              </a:buClr>
              <a:buSzPts val="2400"/>
              <a:buFont typeface="Calibri"/>
              <a:buChar char="▪"/>
            </a:pPr>
            <a:r>
              <a:rPr lang="en-GB" sz="2400" i="0" u="none" strike="noStrike" cap="none">
                <a:solidFill>
                  <a:srgbClr val="000000"/>
                </a:solidFill>
                <a:latin typeface="Calibri" panose="020F0502020204030204" pitchFamily="34" charset="0"/>
                <a:ea typeface="Calibri"/>
                <a:cs typeface="Calibri" panose="020F0502020204030204" pitchFamily="34" charset="0"/>
                <a:sym typeface="Calibri"/>
              </a:rPr>
              <a:t>4  fichiers CSV locaux</a:t>
            </a:r>
            <a:endParaRPr sz="2400" i="0" u="none" strike="noStrike" cap="none">
              <a:solidFill>
                <a:srgbClr val="000000"/>
              </a:solidFill>
              <a:latin typeface="Calibri" panose="020F0502020204030204" pitchFamily="34" charset="0"/>
              <a:ea typeface="Calibri"/>
              <a:cs typeface="Calibri" panose="020F0502020204030204" pitchFamily="34" charset="0"/>
              <a:sym typeface="Calibri"/>
            </a:endParaRPr>
          </a:p>
        </p:txBody>
      </p:sp>
      <p:sp>
        <p:nvSpPr>
          <p:cNvPr id="541" name="Google Shape;541;p9"/>
          <p:cNvSpPr txBox="1"/>
          <p:nvPr/>
        </p:nvSpPr>
        <p:spPr>
          <a:xfrm>
            <a:off x="2331915" y="5397406"/>
            <a:ext cx="2963700" cy="2462172"/>
          </a:xfrm>
          <a:prstGeom prst="rect">
            <a:avLst/>
          </a:prstGeom>
          <a:noFill/>
          <a:ln>
            <a:noFill/>
          </a:ln>
        </p:spPr>
        <p:txBody>
          <a:bodyPr spcFirstLastPara="1" wrap="square" lIns="91425" tIns="45700" rIns="91425" bIns="45700" anchor="t" anchorCtr="0">
            <a:spAutoFit/>
          </a:bodyPr>
          <a:lstStyle/>
          <a:p>
            <a:pPr marL="342900" marR="0" lvl="0" indent="-355600" algn="l" rtl="0">
              <a:lnSpc>
                <a:spcPct val="100000"/>
              </a:lnSpc>
              <a:spcBef>
                <a:spcPts val="0"/>
              </a:spcBef>
              <a:spcAft>
                <a:spcPts val="0"/>
              </a:spcAft>
              <a:buClr>
                <a:srgbClr val="FF0000"/>
              </a:buClr>
              <a:buSzPts val="24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Un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suivi</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par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département</a:t>
            </a:r>
            <a:endParaRPr sz="2200" dirty="0">
              <a:latin typeface="Calibri" panose="020F0502020204030204" pitchFamily="34" charset="0"/>
              <a:ea typeface="Calibri"/>
              <a:cs typeface="Calibri" panose="020F0502020204030204" pitchFamily="34" charset="0"/>
              <a:sym typeface="Calibri"/>
            </a:endParaRPr>
          </a:p>
          <a:p>
            <a:pPr marL="342900" marR="0" lvl="0" indent="-355600" algn="l" rtl="0">
              <a:lnSpc>
                <a:spcPct val="100000"/>
              </a:lnSpc>
              <a:spcBef>
                <a:spcPts val="0"/>
              </a:spcBef>
              <a:spcAft>
                <a:spcPts val="0"/>
              </a:spcAft>
              <a:buClr>
                <a:srgbClr val="FF0000"/>
              </a:buClr>
              <a:buSzPts val="24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Une variable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clé</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commune</a:t>
            </a:r>
            <a:endParaRPr sz="2200" dirty="0">
              <a:latin typeface="Calibri" panose="020F0502020204030204" pitchFamily="34" charset="0"/>
              <a:ea typeface="Calibri"/>
              <a:cs typeface="Calibri" panose="020F0502020204030204" pitchFamily="34" charset="0"/>
              <a:sym typeface="Calibri"/>
            </a:endParaRPr>
          </a:p>
          <a:p>
            <a:pPr marL="342900" marR="0" lvl="0" indent="-355600" algn="l" rtl="0">
              <a:lnSpc>
                <a:spcPct val="100000"/>
              </a:lnSpc>
              <a:spcBef>
                <a:spcPts val="0"/>
              </a:spcBef>
              <a:spcAft>
                <a:spcPts val="0"/>
              </a:spcAft>
              <a:buClr>
                <a:srgbClr val="FF0000"/>
              </a:buClr>
              <a:buSzPts val="24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Des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intervalles</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de temps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cohérents</a:t>
            </a:r>
            <a:endParaRPr sz="2200" dirty="0">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None/>
            </a:pPr>
            <a:endParaRPr sz="2200" b="1"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sp>
        <p:nvSpPr>
          <p:cNvPr id="542" name="Google Shape;542;p9"/>
          <p:cNvSpPr txBox="1"/>
          <p:nvPr/>
        </p:nvSpPr>
        <p:spPr>
          <a:xfrm>
            <a:off x="5647956" y="5058146"/>
            <a:ext cx="3135300" cy="1785064"/>
          </a:xfrm>
          <a:prstGeom prst="rect">
            <a:avLst/>
          </a:prstGeom>
          <a:noFill/>
          <a:ln>
            <a:noFill/>
          </a:ln>
        </p:spPr>
        <p:txBody>
          <a:bodyPr spcFirstLastPara="1" wrap="square" lIns="91425" tIns="45700" rIns="91425" bIns="45700" anchor="t" anchorCtr="0">
            <a:spAutoFit/>
          </a:bodyPr>
          <a:lstStyle/>
          <a:p>
            <a:pPr marL="342900" marR="0" lvl="0" indent="-203200" algn="l" rtl="0">
              <a:lnSpc>
                <a:spcPct val="100000"/>
              </a:lnSpc>
              <a:spcBef>
                <a:spcPts val="0"/>
              </a:spcBef>
              <a:spcAft>
                <a:spcPts val="0"/>
              </a:spcAft>
              <a:buClr>
                <a:srgbClr val="FF0000"/>
              </a:buClr>
              <a:buSzPts val="2200"/>
              <a:buFont typeface="Noto Sans Symbols"/>
              <a:buNone/>
            </a:pPr>
            <a:endParaRPr sz="2200" b="1" i="0" u="none" strike="noStrike" cap="none">
              <a:solidFill>
                <a:srgbClr val="000000"/>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a:solidFill>
                  <a:srgbClr val="000000"/>
                </a:solidFill>
                <a:latin typeface="Calibri" panose="020F0502020204030204" pitchFamily="34" charset="0"/>
                <a:ea typeface="Calibri"/>
                <a:cs typeface="Calibri" panose="020F0502020204030204" pitchFamily="34" charset="0"/>
                <a:sym typeface="Calibri"/>
              </a:rPr>
              <a:t>Stocker et récupérer de manière efficace</a:t>
            </a:r>
            <a:endParaRPr sz="2200" b="1" i="0" u="none" strike="noStrike" cap="none">
              <a:solidFill>
                <a:srgbClr val="000000"/>
              </a:solidFill>
              <a:latin typeface="Calibri" panose="020F0502020204030204" pitchFamily="34" charset="0"/>
              <a:ea typeface="Calibri"/>
              <a:cs typeface="Calibri" panose="020F0502020204030204" pitchFamily="34" charset="0"/>
              <a:sym typeface="Calibri"/>
            </a:endParaRPr>
          </a:p>
          <a:p>
            <a:pPr marL="0" marR="0" lvl="0" indent="0" algn="ctr" rtl="0">
              <a:lnSpc>
                <a:spcPct val="100000"/>
              </a:lnSpc>
              <a:spcBef>
                <a:spcPts val="0"/>
              </a:spcBef>
              <a:spcAft>
                <a:spcPts val="0"/>
              </a:spcAft>
              <a:buNone/>
            </a:pPr>
            <a:r>
              <a:rPr lang="en-GB" sz="2200" b="1" i="0" u="none" strike="noStrike" cap="none">
                <a:solidFill>
                  <a:srgbClr val="000000"/>
                </a:solidFill>
                <a:latin typeface="Calibri" panose="020F0502020204030204" pitchFamily="34" charset="0"/>
                <a:ea typeface="Calibri"/>
                <a:cs typeface="Calibri" panose="020F0502020204030204" pitchFamily="34" charset="0"/>
                <a:sym typeface="Calibri"/>
              </a:rPr>
              <a:t> (Rapidité, optimiser l’allocation en mémoire)</a:t>
            </a:r>
            <a:endParaRPr>
              <a:latin typeface="Calibri" panose="020F0502020204030204" pitchFamily="34" charset="0"/>
              <a:ea typeface="Calibri"/>
              <a:cs typeface="Calibri" panose="020F0502020204030204" pitchFamily="34" charset="0"/>
              <a:sym typeface="Calibri"/>
            </a:endParaRPr>
          </a:p>
        </p:txBody>
      </p:sp>
      <p:pic>
        <p:nvPicPr>
          <p:cNvPr id="543" name="Google Shape;543;p9"/>
          <p:cNvPicPr preferRelativeResize="0"/>
          <p:nvPr/>
        </p:nvPicPr>
        <p:blipFill rotWithShape="1">
          <a:blip r:embed="rId10">
            <a:alphaModFix/>
          </a:blip>
          <a:srcRect/>
          <a:stretch/>
        </p:blipFill>
        <p:spPr>
          <a:xfrm>
            <a:off x="2790655" y="7599558"/>
            <a:ext cx="897906" cy="897910"/>
          </a:xfrm>
          <a:prstGeom prst="rect">
            <a:avLst/>
          </a:prstGeom>
          <a:noFill/>
          <a:ln>
            <a:noFill/>
          </a:ln>
        </p:spPr>
      </p:pic>
      <p:pic>
        <p:nvPicPr>
          <p:cNvPr id="544" name="Google Shape;544;p9"/>
          <p:cNvPicPr preferRelativeResize="0"/>
          <p:nvPr/>
        </p:nvPicPr>
        <p:blipFill rotWithShape="1">
          <a:blip r:embed="rId11">
            <a:alphaModFix/>
          </a:blip>
          <a:srcRect/>
          <a:stretch/>
        </p:blipFill>
        <p:spPr>
          <a:xfrm>
            <a:off x="4026912" y="7611567"/>
            <a:ext cx="897910" cy="897910"/>
          </a:xfrm>
          <a:prstGeom prst="rect">
            <a:avLst/>
          </a:prstGeom>
          <a:noFill/>
          <a:ln>
            <a:noFill/>
          </a:ln>
        </p:spPr>
      </p:pic>
      <p:sp>
        <p:nvSpPr>
          <p:cNvPr id="545" name="Google Shape;545;p9"/>
          <p:cNvSpPr txBox="1"/>
          <p:nvPr/>
        </p:nvSpPr>
        <p:spPr>
          <a:xfrm>
            <a:off x="5599456" y="7595284"/>
            <a:ext cx="27279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800" b="1" i="0" u="none" strike="noStrike" cap="none">
                <a:solidFill>
                  <a:srgbClr val="5E76AA"/>
                </a:solidFill>
                <a:latin typeface="Calibri" panose="020F0502020204030204" pitchFamily="34" charset="0"/>
                <a:ea typeface="Calibri"/>
                <a:cs typeface="Calibri" panose="020F0502020204030204" pitchFamily="34" charset="0"/>
                <a:sym typeface="Calibri"/>
              </a:rPr>
              <a:t>read</a:t>
            </a:r>
            <a:r>
              <a:rPr lang="en-GB" sz="1800" b="1" i="0" u="none" strike="noStrike" cap="none">
                <a:solidFill>
                  <a:srgbClr val="000000"/>
                </a:solidFill>
                <a:latin typeface="Calibri" panose="020F0502020204030204" pitchFamily="34" charset="0"/>
                <a:ea typeface="Calibri"/>
                <a:cs typeface="Calibri" panose="020F0502020204030204" pitchFamily="34" charset="0"/>
                <a:sym typeface="Calibri"/>
              </a:rPr>
              <a:t> </a:t>
            </a:r>
            <a:r>
              <a:rPr lang="en-GB" sz="1800" i="0" u="none" strike="noStrike" cap="none">
                <a:solidFill>
                  <a:srgbClr val="000000"/>
                </a:solidFill>
                <a:latin typeface="Calibri" panose="020F0502020204030204" pitchFamily="34" charset="0"/>
                <a:ea typeface="Calibri"/>
                <a:cs typeface="Calibri" panose="020F0502020204030204" pitchFamily="34" charset="0"/>
                <a:sym typeface="Calibri"/>
              </a:rPr>
              <a:t>de </a:t>
            </a:r>
            <a:r>
              <a:rPr lang="en-GB" sz="1800" b="1" i="0" u="none" strike="noStrike" cap="none">
                <a:solidFill>
                  <a:srgbClr val="5E76AA"/>
                </a:solidFill>
                <a:latin typeface="Calibri" panose="020F0502020204030204" pitchFamily="34" charset="0"/>
                <a:ea typeface="Calibri"/>
                <a:cs typeface="Calibri" panose="020F0502020204030204" pitchFamily="34" charset="0"/>
                <a:sym typeface="Calibri"/>
              </a:rPr>
              <a:t>SparkSession</a:t>
            </a:r>
            <a:r>
              <a:rPr lang="en-GB" sz="1800" b="1" i="0" u="none" strike="noStrike" cap="none">
                <a:solidFill>
                  <a:srgbClr val="000000"/>
                </a:solidFill>
                <a:latin typeface="Calibri" panose="020F0502020204030204" pitchFamily="34" charset="0"/>
                <a:ea typeface="Calibri"/>
                <a:cs typeface="Calibri" panose="020F0502020204030204" pitchFamily="34" charset="0"/>
                <a:sym typeface="Calibri"/>
              </a:rPr>
              <a:t> </a:t>
            </a:r>
            <a:r>
              <a:rPr lang="en-GB" sz="1800" i="0" u="none" strike="noStrike" cap="none">
                <a:solidFill>
                  <a:srgbClr val="000000"/>
                </a:solidFill>
                <a:latin typeface="Calibri" panose="020F0502020204030204" pitchFamily="34" charset="0"/>
                <a:ea typeface="Calibri"/>
                <a:cs typeface="Calibri" panose="020F0502020204030204" pitchFamily="34" charset="0"/>
                <a:sym typeface="Calibri"/>
              </a:rPr>
              <a:t>dans </a:t>
            </a:r>
            <a:r>
              <a:rPr lang="en-GB" sz="1800" b="1" i="0" u="none" strike="noStrike" cap="none">
                <a:solidFill>
                  <a:srgbClr val="5E76AA"/>
                </a:solidFill>
                <a:latin typeface="Calibri" panose="020F0502020204030204" pitchFamily="34" charset="0"/>
                <a:ea typeface="Calibri"/>
                <a:cs typeface="Calibri" panose="020F0502020204030204" pitchFamily="34" charset="0"/>
                <a:sym typeface="Calibri"/>
              </a:rPr>
              <a:t>Pyspark</a:t>
            </a:r>
            <a:endParaRPr sz="1800" b="1" i="0" u="none" strike="noStrike" cap="none">
              <a:solidFill>
                <a:srgbClr val="5E76AA"/>
              </a:solidFill>
              <a:latin typeface="Calibri" panose="020F0502020204030204" pitchFamily="34" charset="0"/>
              <a:ea typeface="Calibri"/>
              <a:cs typeface="Calibri" panose="020F0502020204030204" pitchFamily="34" charset="0"/>
              <a:sym typeface="Calibri"/>
            </a:endParaRPr>
          </a:p>
        </p:txBody>
      </p:sp>
      <p:sp>
        <p:nvSpPr>
          <p:cNvPr id="546" name="Google Shape;546;p9"/>
          <p:cNvSpPr txBox="1"/>
          <p:nvPr/>
        </p:nvSpPr>
        <p:spPr>
          <a:xfrm>
            <a:off x="5623706" y="8567720"/>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46ADB9"/>
              </a:buClr>
              <a:buSzPts val="2400"/>
              <a:buFont typeface="Noto Sans Symbols"/>
              <a:buChar char="▪"/>
            </a:pP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4  </a:t>
            </a:r>
            <a:r>
              <a:rPr lang="en-GB" sz="2400" b="1" i="0" u="none" strike="noStrike" cap="none" dirty="0" err="1">
                <a:solidFill>
                  <a:srgbClr val="FFC000"/>
                </a:solidFill>
                <a:latin typeface="Calibri" panose="020F0502020204030204" pitchFamily="34" charset="0"/>
                <a:ea typeface="Calibri"/>
                <a:cs typeface="Calibri" panose="020F0502020204030204" pitchFamily="34" charset="0"/>
                <a:sym typeface="Calibri"/>
              </a:rPr>
              <a:t>DataFrame</a:t>
            </a:r>
            <a:r>
              <a:rPr lang="en-GB" sz="2400" i="0" u="none" strike="noStrike" cap="none" dirty="0">
                <a:solidFill>
                  <a:srgbClr val="FFC000"/>
                </a:solidFill>
                <a:latin typeface="Calibri" panose="020F0502020204030204" pitchFamily="34" charset="0"/>
                <a:ea typeface="Calibri"/>
                <a:cs typeface="Calibri" panose="020F0502020204030204" pitchFamily="34" charset="0"/>
                <a:sym typeface="Calibri"/>
              </a:rPr>
              <a:t> </a:t>
            </a:r>
            <a:r>
              <a:rPr lang="en-GB" sz="2400" b="1" i="0" u="none" strike="noStrike" cap="none" dirty="0" err="1">
                <a:solidFill>
                  <a:srgbClr val="FFC000"/>
                </a:solidFill>
                <a:latin typeface="Calibri" panose="020F0502020204030204" pitchFamily="34" charset="0"/>
                <a:ea typeface="Calibri"/>
                <a:cs typeface="Calibri" panose="020F0502020204030204" pitchFamily="34" charset="0"/>
                <a:sym typeface="Calibri"/>
              </a:rPr>
              <a:t>Pyspark</a:t>
            </a:r>
            <a:endParaRPr sz="2400" b="1" i="0" u="none" strike="noStrike" cap="none" dirty="0">
              <a:solidFill>
                <a:srgbClr val="FFC000"/>
              </a:solidFill>
              <a:latin typeface="Calibri" panose="020F0502020204030204" pitchFamily="34" charset="0"/>
              <a:ea typeface="Calibri"/>
              <a:cs typeface="Calibri" panose="020F0502020204030204" pitchFamily="34" charset="0"/>
              <a:sym typeface="Calibri"/>
            </a:endParaRPr>
          </a:p>
        </p:txBody>
      </p:sp>
      <p:sp>
        <p:nvSpPr>
          <p:cNvPr id="547" name="Google Shape;547;p9"/>
          <p:cNvSpPr/>
          <p:nvPr/>
        </p:nvSpPr>
        <p:spPr>
          <a:xfrm>
            <a:off x="5394298" y="1091181"/>
            <a:ext cx="12784800" cy="8610300"/>
          </a:xfrm>
          <a:prstGeom prst="roundRect">
            <a:avLst>
              <a:gd name="adj" fmla="val 16667"/>
            </a:avLst>
          </a:prstGeom>
          <a:noFill/>
          <a:ln w="25400" cap="flat" cmpd="sng">
            <a:solidFill>
              <a:srgbClr val="46ADB9"/>
            </a:solidFill>
            <a:prstDash val="solid"/>
            <a:round/>
            <a:headEnd type="none" w="sm" len="sm"/>
            <a:tailEnd type="none" w="sm" len="sm"/>
          </a:ln>
          <a:effectLst>
            <a:glow rad="139700">
              <a:schemeClr val="accent3">
                <a:satMod val="175000"/>
                <a:alpha val="40000"/>
              </a:schemeClr>
            </a:glo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i="0" u="none" strike="noStrike" cap="none">
              <a:solidFill>
                <a:schemeClr val="lt1"/>
              </a:solidFill>
              <a:latin typeface="Calibri"/>
              <a:ea typeface="Calibri"/>
              <a:cs typeface="Calibri"/>
              <a:sym typeface="Calibri"/>
            </a:endParaRPr>
          </a:p>
        </p:txBody>
      </p:sp>
      <p:sp>
        <p:nvSpPr>
          <p:cNvPr id="548" name="Google Shape;548;p9"/>
          <p:cNvSpPr/>
          <p:nvPr/>
        </p:nvSpPr>
        <p:spPr>
          <a:xfrm>
            <a:off x="10968306" y="401850"/>
            <a:ext cx="2729400" cy="624300"/>
          </a:xfrm>
          <a:prstGeom prst="roundRect">
            <a:avLst>
              <a:gd name="adj" fmla="val 16667"/>
            </a:avLst>
          </a:prstGeom>
          <a:solidFill>
            <a:srgbClr val="ABD4DA"/>
          </a:solidFill>
          <a:ln>
            <a:noFill/>
          </a:ln>
          <a:effectLst>
            <a:glow rad="139700">
              <a:schemeClr val="accent3">
                <a:satMod val="175000"/>
                <a:alpha val="40000"/>
              </a:schemeClr>
            </a:glo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2800" b="1" i="0" u="none" strike="noStrike" cap="none" dirty="0">
                <a:solidFill>
                  <a:srgbClr val="000000"/>
                </a:solidFill>
                <a:latin typeface="Calibri"/>
                <a:ea typeface="Calibri"/>
                <a:cs typeface="Calibri"/>
                <a:sym typeface="Calibri"/>
              </a:rPr>
              <a:t>Spark Context</a:t>
            </a:r>
            <a:endParaRPr sz="2800" b="1" i="0" u="none" strike="noStrike" cap="none" dirty="0">
              <a:solidFill>
                <a:srgbClr val="000000"/>
              </a:solidFill>
              <a:latin typeface="Calibri"/>
              <a:ea typeface="Calibri"/>
              <a:cs typeface="Calibri"/>
              <a:sym typeface="Calibri"/>
            </a:endParaRPr>
          </a:p>
        </p:txBody>
      </p:sp>
      <p:sp>
        <p:nvSpPr>
          <p:cNvPr id="549" name="Google Shape;549;p9"/>
          <p:cNvSpPr txBox="1"/>
          <p:nvPr/>
        </p:nvSpPr>
        <p:spPr>
          <a:xfrm>
            <a:off x="15250655" y="8600304"/>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46ADB9"/>
              </a:buClr>
              <a:buSzPts val="2400"/>
              <a:buFont typeface="Noto Sans Symbols"/>
              <a:buChar char="▪"/>
            </a:pPr>
            <a:r>
              <a:rPr lang="en-GB" sz="2400" b="0" i="0" u="none" strike="noStrike" cap="none" dirty="0">
                <a:solidFill>
                  <a:srgbClr val="000000"/>
                </a:solidFill>
                <a:latin typeface="Calibri" panose="020F0502020204030204" pitchFamily="34" charset="0"/>
                <a:cs typeface="Calibri" panose="020F0502020204030204" pitchFamily="34" charset="0"/>
                <a:sym typeface="Arial"/>
              </a:rPr>
              <a:t>3  </a:t>
            </a:r>
            <a:r>
              <a:rPr lang="en-GB" sz="2400" dirty="0" err="1">
                <a:latin typeface="Calibri" panose="020F0502020204030204" pitchFamily="34" charset="0"/>
                <a:cs typeface="Calibri" panose="020F0502020204030204" pitchFamily="34" charset="0"/>
              </a:rPr>
              <a:t>fichiers</a:t>
            </a:r>
            <a:r>
              <a:rPr lang="en-GB" sz="2400" b="0" i="0" u="none" strike="noStrike" cap="none" dirty="0">
                <a:solidFill>
                  <a:srgbClr val="000000"/>
                </a:solidFill>
                <a:latin typeface="Calibri" panose="020F0502020204030204" pitchFamily="34" charset="0"/>
                <a:cs typeface="Calibri" panose="020F0502020204030204" pitchFamily="34" charset="0"/>
                <a:sym typeface="Arial"/>
              </a:rPr>
              <a:t> </a:t>
            </a:r>
            <a:r>
              <a:rPr lang="en-GB" sz="2400" b="0" i="0" u="none" strike="noStrike" cap="none" dirty="0" err="1">
                <a:solidFill>
                  <a:srgbClr val="000000"/>
                </a:solidFill>
                <a:latin typeface="Calibri" panose="020F0502020204030204" pitchFamily="34" charset="0"/>
                <a:cs typeface="Calibri" panose="020F0502020204030204" pitchFamily="34" charset="0"/>
                <a:sym typeface="Arial"/>
              </a:rPr>
              <a:t>en</a:t>
            </a:r>
            <a:r>
              <a:rPr lang="en-GB" sz="2400" b="0" i="0" u="none" strike="noStrike" cap="none" dirty="0">
                <a:solidFill>
                  <a:srgbClr val="000000"/>
                </a:solidFill>
                <a:latin typeface="Calibri" panose="020F0502020204030204" pitchFamily="34" charset="0"/>
                <a:cs typeface="Calibri" panose="020F0502020204030204" pitchFamily="34" charset="0"/>
                <a:sym typeface="Arial"/>
              </a:rPr>
              <a:t> format </a:t>
            </a:r>
            <a:r>
              <a:rPr lang="en-GB" sz="2400" b="1" i="0" u="none" strike="noStrike" cap="none" dirty="0">
                <a:solidFill>
                  <a:srgbClr val="FFC000"/>
                </a:solidFill>
                <a:latin typeface="Calibri" panose="020F0502020204030204" pitchFamily="34" charset="0"/>
                <a:cs typeface="Calibri" panose="020F0502020204030204" pitchFamily="34" charset="0"/>
                <a:sym typeface="Arial"/>
              </a:rPr>
              <a:t>Parquets</a:t>
            </a:r>
            <a:endParaRPr dirty="0">
              <a:latin typeface="Calibri" panose="020F0502020204030204" pitchFamily="34" charset="0"/>
              <a:cs typeface="Calibri" panose="020F0502020204030204" pitchFamily="34" charset="0"/>
            </a:endParaRPr>
          </a:p>
        </p:txBody>
      </p:sp>
      <p:sp>
        <p:nvSpPr>
          <p:cNvPr id="550" name="Google Shape;550;p9"/>
          <p:cNvSpPr txBox="1"/>
          <p:nvPr/>
        </p:nvSpPr>
        <p:spPr>
          <a:xfrm>
            <a:off x="8924190" y="4973442"/>
            <a:ext cx="3366600" cy="2462700"/>
          </a:xfrm>
          <a:prstGeom prst="rect">
            <a:avLst/>
          </a:prstGeom>
          <a:noFill/>
          <a:ln>
            <a:noFill/>
          </a:ln>
        </p:spPr>
        <p:txBody>
          <a:bodyPr spcFirstLastPara="1" wrap="square" lIns="91425" tIns="45700" rIns="91425" bIns="45700" anchor="t" anchorCtr="0">
            <a:spAutoFit/>
          </a:bodyPr>
          <a:lstStyle/>
          <a:p>
            <a:pPr marL="342900" marR="0" lvl="0" indent="-203200" algn="l" rtl="0">
              <a:lnSpc>
                <a:spcPct val="100000"/>
              </a:lnSpc>
              <a:spcBef>
                <a:spcPts val="0"/>
              </a:spcBef>
              <a:spcAft>
                <a:spcPts val="0"/>
              </a:spcAft>
              <a:buClr>
                <a:srgbClr val="FF0000"/>
              </a:buClr>
              <a:buSzPts val="2200"/>
              <a:buFont typeface="Noto Sans Symbols"/>
              <a:buNone/>
            </a:pPr>
            <a:endParaRPr sz="2200" b="1" i="0" u="none" strike="noStrike" cap="none">
              <a:solidFill>
                <a:srgbClr val="000000"/>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a:solidFill>
                  <a:srgbClr val="000000"/>
                </a:solidFill>
                <a:latin typeface="Calibri" panose="020F0502020204030204" pitchFamily="34" charset="0"/>
                <a:ea typeface="Calibri"/>
                <a:cs typeface="Calibri" panose="020F0502020204030204" pitchFamily="34" charset="0"/>
                <a:sym typeface="Calibri"/>
              </a:rPr>
              <a:t>Uniformiser les noms des variables et leurs modalités</a:t>
            </a:r>
            <a:endParaRPr>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a:solidFill>
                  <a:srgbClr val="000000"/>
                </a:solidFill>
                <a:latin typeface="Calibri" panose="020F0502020204030204" pitchFamily="34" charset="0"/>
                <a:ea typeface="Calibri"/>
                <a:cs typeface="Calibri" panose="020F0502020204030204" pitchFamily="34" charset="0"/>
                <a:sym typeface="Calibri"/>
              </a:rPr>
              <a:t>Nouvelles variables</a:t>
            </a:r>
            <a:endParaRPr>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a:solidFill>
                  <a:srgbClr val="000000"/>
                </a:solidFill>
                <a:latin typeface="Calibri" panose="020F0502020204030204" pitchFamily="34" charset="0"/>
                <a:ea typeface="Calibri"/>
                <a:cs typeface="Calibri" panose="020F0502020204030204" pitchFamily="34" charset="0"/>
                <a:sym typeface="Calibri"/>
              </a:rPr>
              <a:t>Jointures(dates, départements)</a:t>
            </a:r>
            <a:endParaRPr>
              <a:latin typeface="Calibri" panose="020F0502020204030204" pitchFamily="34" charset="0"/>
              <a:ea typeface="Calibri"/>
              <a:cs typeface="Calibri" panose="020F0502020204030204" pitchFamily="34" charset="0"/>
              <a:sym typeface="Calibri"/>
            </a:endParaRPr>
          </a:p>
        </p:txBody>
      </p:sp>
      <p:pic>
        <p:nvPicPr>
          <p:cNvPr id="551" name="Google Shape;551;p9"/>
          <p:cNvPicPr preferRelativeResize="0"/>
          <p:nvPr/>
        </p:nvPicPr>
        <p:blipFill rotWithShape="1">
          <a:blip r:embed="rId3">
            <a:alphaModFix/>
          </a:blip>
          <a:srcRect/>
          <a:stretch/>
        </p:blipFill>
        <p:spPr>
          <a:xfrm>
            <a:off x="9882785" y="7640672"/>
            <a:ext cx="929588" cy="796109"/>
          </a:xfrm>
          <a:prstGeom prst="rect">
            <a:avLst/>
          </a:prstGeom>
          <a:noFill/>
          <a:ln>
            <a:noFill/>
          </a:ln>
        </p:spPr>
      </p:pic>
      <p:sp>
        <p:nvSpPr>
          <p:cNvPr id="552" name="Google Shape;552;p9"/>
          <p:cNvSpPr txBox="1"/>
          <p:nvPr/>
        </p:nvSpPr>
        <p:spPr>
          <a:xfrm>
            <a:off x="8951888" y="8535636"/>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46ADB9"/>
              </a:buClr>
              <a:buSzPts val="2400"/>
              <a:buFont typeface="Noto Sans Symbols"/>
              <a:buChar char="▪"/>
            </a:pPr>
            <a:r>
              <a:rPr lang="en-GB" sz="2400" b="0" i="0" u="none" strike="noStrike" cap="none" dirty="0">
                <a:solidFill>
                  <a:srgbClr val="000000"/>
                </a:solidFill>
                <a:latin typeface="Calibri" panose="020F0502020204030204" pitchFamily="34" charset="0"/>
                <a:cs typeface="Calibri" panose="020F0502020204030204" pitchFamily="34" charset="0"/>
                <a:sym typeface="Arial"/>
              </a:rPr>
              <a:t>1  </a:t>
            </a:r>
            <a:r>
              <a:rPr lang="en-GB" sz="2400" b="1" i="0" u="none" strike="noStrike" cap="none" dirty="0" err="1">
                <a:solidFill>
                  <a:srgbClr val="FFC000"/>
                </a:solidFill>
                <a:latin typeface="Calibri" panose="020F0502020204030204" pitchFamily="34" charset="0"/>
                <a:cs typeface="Calibri" panose="020F0502020204030204" pitchFamily="34" charset="0"/>
                <a:sym typeface="Arial"/>
              </a:rPr>
              <a:t>DataFrame</a:t>
            </a:r>
            <a:r>
              <a:rPr lang="en-GB" sz="2400" b="0" i="0" u="none" strike="noStrike" cap="none" dirty="0">
                <a:solidFill>
                  <a:srgbClr val="FFC000"/>
                </a:solidFill>
                <a:latin typeface="Calibri" panose="020F0502020204030204" pitchFamily="34" charset="0"/>
                <a:cs typeface="Calibri" panose="020F0502020204030204" pitchFamily="34" charset="0"/>
                <a:sym typeface="Arial"/>
              </a:rPr>
              <a:t> </a:t>
            </a:r>
            <a:r>
              <a:rPr lang="en-GB" sz="2400" b="1" i="0" u="none" strike="noStrike" cap="none" dirty="0" err="1">
                <a:solidFill>
                  <a:srgbClr val="FFC000"/>
                </a:solidFill>
                <a:latin typeface="Calibri" panose="020F0502020204030204" pitchFamily="34" charset="0"/>
                <a:cs typeface="Calibri" panose="020F0502020204030204" pitchFamily="34" charset="0"/>
                <a:sym typeface="Arial"/>
              </a:rPr>
              <a:t>Pyspark</a:t>
            </a:r>
            <a:endParaRPr sz="2400" b="1" i="0" u="none" strike="noStrike" cap="none" dirty="0">
              <a:solidFill>
                <a:srgbClr val="FFC000"/>
              </a:solidFill>
              <a:latin typeface="Calibri" panose="020F0502020204030204" pitchFamily="34" charset="0"/>
              <a:cs typeface="Calibri" panose="020F0502020204030204" pitchFamily="34" charset="0"/>
              <a:sym typeface="Arial"/>
            </a:endParaRPr>
          </a:p>
        </p:txBody>
      </p:sp>
      <p:sp>
        <p:nvSpPr>
          <p:cNvPr id="553" name="Google Shape;553;p9"/>
          <p:cNvSpPr txBox="1"/>
          <p:nvPr/>
        </p:nvSpPr>
        <p:spPr>
          <a:xfrm>
            <a:off x="12079228" y="4997110"/>
            <a:ext cx="3419100" cy="2462172"/>
          </a:xfrm>
          <a:prstGeom prst="rect">
            <a:avLst/>
          </a:prstGeom>
          <a:noFill/>
          <a:ln>
            <a:noFill/>
          </a:ln>
        </p:spPr>
        <p:txBody>
          <a:bodyPr spcFirstLastPara="1" wrap="square" lIns="91425" tIns="45700" rIns="91425" bIns="45700" anchor="t" anchorCtr="0">
            <a:spAutoFit/>
          </a:bodyPr>
          <a:lstStyle/>
          <a:p>
            <a:pPr marL="342900" marR="0" lvl="0" indent="-203200" algn="l" rtl="0">
              <a:lnSpc>
                <a:spcPct val="100000"/>
              </a:lnSpc>
              <a:spcBef>
                <a:spcPts val="0"/>
              </a:spcBef>
              <a:spcAft>
                <a:spcPts val="0"/>
              </a:spcAft>
              <a:buClr>
                <a:srgbClr val="FF0000"/>
              </a:buClr>
              <a:buSzPts val="2200"/>
              <a:buFont typeface="Noto Sans Symbols"/>
              <a:buNone/>
            </a:pPr>
            <a:endParaRPr sz="2200" b="1"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342900" marR="0" lvl="0" indent="-355600" algn="l" rtl="0">
              <a:lnSpc>
                <a:spcPct val="100000"/>
              </a:lnSpc>
              <a:spcBef>
                <a:spcPts val="0"/>
              </a:spcBef>
              <a:spcAft>
                <a:spcPts val="0"/>
              </a:spcAft>
              <a:buClr>
                <a:srgbClr val="FF0000"/>
              </a:buClr>
              <a:buSzPts val="2400"/>
              <a:buFont typeface="Calibri"/>
              <a:buChar char="▪"/>
            </a:pP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Filtrer</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sur les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départements</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de la </a:t>
            </a:r>
            <a:br>
              <a:rPr lang="en-GB" sz="2200" b="1" dirty="0">
                <a:latin typeface="Calibri" panose="020F0502020204030204" pitchFamily="34" charset="0"/>
                <a:ea typeface="Calibri"/>
                <a:cs typeface="Calibri" panose="020F0502020204030204" pitchFamily="34" charset="0"/>
                <a:sym typeface="Calibri"/>
              </a:rPr>
            </a:b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F</a:t>
            </a:r>
            <a:r>
              <a:rPr lang="en-GB" sz="2200" b="1" dirty="0">
                <a:latin typeface="Calibri" panose="020F0502020204030204" pitchFamily="34" charset="0"/>
                <a:ea typeface="Calibri"/>
                <a:cs typeface="Calibri" panose="020F0502020204030204" pitchFamily="34" charset="0"/>
                <a:sym typeface="Calibri"/>
              </a:rPr>
              <a:t>R</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r>
              <a:rPr lang="en-GB" sz="2200" b="1" dirty="0" err="1">
                <a:latin typeface="Calibri" panose="020F0502020204030204" pitchFamily="34" charset="0"/>
                <a:ea typeface="Calibri"/>
                <a:cs typeface="Calibri" panose="020F0502020204030204" pitchFamily="34" charset="0"/>
                <a:sym typeface="Calibri"/>
              </a:rPr>
              <a:t>métropolitaine</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l’année</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2021</a:t>
            </a:r>
            <a:endParaRPr sz="2200" dirty="0">
              <a:latin typeface="Calibri" panose="020F0502020204030204" pitchFamily="34" charset="0"/>
              <a:ea typeface="Calibri"/>
              <a:cs typeface="Calibri" panose="020F0502020204030204" pitchFamily="34" charset="0"/>
              <a:sym typeface="Calibri"/>
            </a:endParaRPr>
          </a:p>
          <a:p>
            <a:pPr marL="342900" marR="0" lvl="0" indent="-355600" algn="l" rtl="0">
              <a:lnSpc>
                <a:spcPct val="100000"/>
              </a:lnSpc>
              <a:spcBef>
                <a:spcPts val="0"/>
              </a:spcBef>
              <a:spcAft>
                <a:spcPts val="0"/>
              </a:spcAft>
              <a:buClr>
                <a:srgbClr val="FF0000"/>
              </a:buClr>
              <a:buSzPts val="2400"/>
              <a:buFont typeface="Calibri"/>
              <a:buChar char="▪"/>
            </a:pP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Créer</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2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DataFrames</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a:t>
            </a:r>
            <a:b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b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2 dates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spécifiques</a:t>
            </a:r>
            <a:endParaRPr sz="2200" dirty="0">
              <a:latin typeface="Calibri" panose="020F0502020204030204" pitchFamily="34" charset="0"/>
              <a:ea typeface="Calibri"/>
              <a:cs typeface="Calibri" panose="020F0502020204030204" pitchFamily="34" charset="0"/>
              <a:sym typeface="Calibri"/>
            </a:endParaRPr>
          </a:p>
        </p:txBody>
      </p:sp>
      <p:pic>
        <p:nvPicPr>
          <p:cNvPr id="554" name="Google Shape;554;p9"/>
          <p:cNvPicPr preferRelativeResize="0"/>
          <p:nvPr/>
        </p:nvPicPr>
        <p:blipFill rotWithShape="1">
          <a:blip r:embed="rId3">
            <a:alphaModFix/>
          </a:blip>
          <a:srcRect/>
          <a:stretch/>
        </p:blipFill>
        <p:spPr>
          <a:xfrm>
            <a:off x="13004185" y="7599558"/>
            <a:ext cx="929588" cy="796109"/>
          </a:xfrm>
          <a:prstGeom prst="rect">
            <a:avLst/>
          </a:prstGeom>
          <a:noFill/>
          <a:ln>
            <a:noFill/>
          </a:ln>
        </p:spPr>
      </p:pic>
      <p:sp>
        <p:nvSpPr>
          <p:cNvPr id="555" name="Google Shape;555;p9"/>
          <p:cNvSpPr txBox="1"/>
          <p:nvPr/>
        </p:nvSpPr>
        <p:spPr>
          <a:xfrm>
            <a:off x="12123261" y="8562183"/>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46ADB9"/>
              </a:buClr>
              <a:buSzPts val="2400"/>
              <a:buFont typeface="Noto Sans Symbols"/>
              <a:buChar char="▪"/>
            </a:pPr>
            <a:r>
              <a:rPr lang="en-GB" sz="2400" b="0" i="0" u="none" strike="noStrike" cap="none" dirty="0">
                <a:solidFill>
                  <a:srgbClr val="000000"/>
                </a:solidFill>
                <a:latin typeface="Calibri" panose="020F0502020204030204" pitchFamily="34" charset="0"/>
                <a:cs typeface="Calibri" panose="020F0502020204030204" pitchFamily="34" charset="0"/>
                <a:sym typeface="Arial"/>
              </a:rPr>
              <a:t>3  </a:t>
            </a:r>
            <a:r>
              <a:rPr lang="en-GB" sz="2400" b="1" i="0" u="none" strike="noStrike" cap="none" dirty="0" err="1">
                <a:solidFill>
                  <a:srgbClr val="FFC000"/>
                </a:solidFill>
                <a:latin typeface="Calibri" panose="020F0502020204030204" pitchFamily="34" charset="0"/>
                <a:cs typeface="Calibri" panose="020F0502020204030204" pitchFamily="34" charset="0"/>
                <a:sym typeface="Arial"/>
              </a:rPr>
              <a:t>DataFrame</a:t>
            </a:r>
            <a:r>
              <a:rPr lang="en-GB" sz="2400" b="0" i="0" u="none" strike="noStrike" cap="none" dirty="0">
                <a:solidFill>
                  <a:srgbClr val="FFC000"/>
                </a:solidFill>
                <a:latin typeface="Calibri" panose="020F0502020204030204" pitchFamily="34" charset="0"/>
                <a:cs typeface="Calibri" panose="020F0502020204030204" pitchFamily="34" charset="0"/>
                <a:sym typeface="Arial"/>
              </a:rPr>
              <a:t> </a:t>
            </a:r>
            <a:r>
              <a:rPr lang="en-GB" sz="2400" b="1" i="0" u="none" strike="noStrike" cap="none" dirty="0" err="1">
                <a:solidFill>
                  <a:srgbClr val="FFC000"/>
                </a:solidFill>
                <a:latin typeface="Calibri" panose="020F0502020204030204" pitchFamily="34" charset="0"/>
                <a:cs typeface="Calibri" panose="020F0502020204030204" pitchFamily="34" charset="0"/>
                <a:sym typeface="Arial"/>
              </a:rPr>
              <a:t>Pyspark</a:t>
            </a:r>
            <a:endParaRPr sz="2400" b="1" i="0" u="none" strike="noStrike" cap="none" dirty="0">
              <a:solidFill>
                <a:srgbClr val="FFC000"/>
              </a:solidFill>
              <a:latin typeface="Calibri" panose="020F0502020204030204" pitchFamily="34" charset="0"/>
              <a:cs typeface="Calibri" panose="020F0502020204030204" pitchFamily="34" charset="0"/>
              <a:sym typeface="Arial"/>
            </a:endParaRPr>
          </a:p>
        </p:txBody>
      </p:sp>
      <p:sp>
        <p:nvSpPr>
          <p:cNvPr id="556" name="Google Shape;556;p9"/>
          <p:cNvSpPr txBox="1"/>
          <p:nvPr/>
        </p:nvSpPr>
        <p:spPr>
          <a:xfrm>
            <a:off x="15186330" y="5054594"/>
            <a:ext cx="3419100" cy="2462172"/>
          </a:xfrm>
          <a:prstGeom prst="rect">
            <a:avLst/>
          </a:prstGeom>
          <a:noFill/>
          <a:ln>
            <a:noFill/>
          </a:ln>
        </p:spPr>
        <p:txBody>
          <a:bodyPr spcFirstLastPara="1" wrap="square" lIns="91425" tIns="45700" rIns="91425" bIns="45700" anchor="t" anchorCtr="0">
            <a:spAutoFit/>
          </a:bodyPr>
          <a:lstStyle/>
          <a:p>
            <a:pPr marL="342900" marR="0" lvl="0" indent="-203200" algn="l" rtl="0">
              <a:lnSpc>
                <a:spcPct val="100000"/>
              </a:lnSpc>
              <a:spcBef>
                <a:spcPts val="0"/>
              </a:spcBef>
              <a:spcAft>
                <a:spcPts val="0"/>
              </a:spcAft>
              <a:buClr>
                <a:srgbClr val="FF0000"/>
              </a:buClr>
              <a:buSzPts val="2200"/>
              <a:buFont typeface="Noto Sans Symbols"/>
              <a:buNone/>
            </a:pPr>
            <a:endParaRPr sz="2200" b="1" i="0" u="none" strike="noStrike" cap="none" dirty="0">
              <a:solidFill>
                <a:srgbClr val="000000"/>
              </a:solidFill>
              <a:latin typeface="Calibri" panose="020F0502020204030204" pitchFamily="34" charset="0"/>
              <a:cs typeface="Calibri" panose="020F0502020204030204" pitchFamily="34" charset="0"/>
              <a:sym typeface="Arial"/>
            </a:endParaRPr>
          </a:p>
          <a:p>
            <a:pPr marL="342900" marR="0" lvl="0" indent="-355600" algn="l" rtl="0">
              <a:lnSpc>
                <a:spcPct val="100000"/>
              </a:lnSpc>
              <a:spcBef>
                <a:spcPts val="0"/>
              </a:spcBef>
              <a:spcAft>
                <a:spcPts val="0"/>
              </a:spcAft>
              <a:buClr>
                <a:srgbClr val="FF0000"/>
              </a:buClr>
              <a:buSzPts val="24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Suppression des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doublons</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r>
              <a:rPr lang="en-GB" sz="2200" b="1" dirty="0" err="1">
                <a:latin typeface="Calibri" panose="020F0502020204030204" pitchFamily="34" charset="0"/>
                <a:ea typeface="Calibri"/>
                <a:cs typeface="Calibri" panose="020F0502020204030204" pitchFamily="34" charset="0"/>
                <a:sym typeface="Calibri"/>
              </a:rPr>
              <a:t>Régler</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formats</a:t>
            </a:r>
            <a:endParaRPr sz="2200" dirty="0">
              <a:latin typeface="Calibri" panose="020F0502020204030204" pitchFamily="34" charset="0"/>
              <a:ea typeface="Calibri"/>
              <a:cs typeface="Calibri" panose="020F0502020204030204" pitchFamily="34" charset="0"/>
              <a:sym typeface="Calibri"/>
            </a:endParaRPr>
          </a:p>
          <a:p>
            <a:pPr marL="342900" marR="0" lvl="0" indent="-355600" algn="l" rtl="0">
              <a:lnSpc>
                <a:spcPct val="100000"/>
              </a:lnSpc>
              <a:spcBef>
                <a:spcPts val="0"/>
              </a:spcBef>
              <a:spcAft>
                <a:spcPts val="0"/>
              </a:spcAft>
              <a:buClr>
                <a:srgbClr val="FF0000"/>
              </a:buClr>
              <a:buSzPts val="24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Tri par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département</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date).</a:t>
            </a:r>
            <a:endParaRPr sz="2200" dirty="0">
              <a:latin typeface="Calibri" panose="020F0502020204030204" pitchFamily="34" charset="0"/>
              <a:ea typeface="Calibri"/>
              <a:cs typeface="Calibri" panose="020F0502020204030204" pitchFamily="34" charset="0"/>
              <a:sym typeface="Calibri"/>
            </a:endParaRPr>
          </a:p>
          <a:p>
            <a:pPr marL="342900" marR="0" lvl="0" indent="-355600" algn="l" rtl="0">
              <a:lnSpc>
                <a:spcPct val="100000"/>
              </a:lnSpc>
              <a:spcBef>
                <a:spcPts val="0"/>
              </a:spcBef>
              <a:spcAft>
                <a:spcPts val="0"/>
              </a:spcAft>
              <a:buClr>
                <a:srgbClr val="FF0000"/>
              </a:buClr>
              <a:buSzPts val="24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Format Parquet</a:t>
            </a:r>
            <a:endParaRPr sz="2200" dirty="0">
              <a:latin typeface="Calibri" panose="020F0502020204030204" pitchFamily="34" charset="0"/>
              <a:ea typeface="Calibri"/>
              <a:cs typeface="Calibri" panose="020F0502020204030204" pitchFamily="34" charset="0"/>
              <a:sym typeface="Calibri"/>
            </a:endParaRPr>
          </a:p>
        </p:txBody>
      </p:sp>
      <p:pic>
        <p:nvPicPr>
          <p:cNvPr id="557" name="Google Shape;557;p9"/>
          <p:cNvPicPr preferRelativeResize="0"/>
          <p:nvPr/>
        </p:nvPicPr>
        <p:blipFill rotWithShape="1">
          <a:blip r:embed="rId3">
            <a:alphaModFix/>
          </a:blip>
          <a:srcRect/>
          <a:stretch/>
        </p:blipFill>
        <p:spPr>
          <a:xfrm>
            <a:off x="16165862" y="7606816"/>
            <a:ext cx="929588" cy="79610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7"/>
                                        </p:tgtEl>
                                        <p:attrNameLst>
                                          <p:attrName>style.visibility</p:attrName>
                                        </p:attrNameLst>
                                      </p:cBhvr>
                                      <p:to>
                                        <p:strVal val="visible"/>
                                      </p:to>
                                    </p:set>
                                    <p:animEffect transition="in" filter="fade">
                                      <p:cBhvr>
                                        <p:cTn id="7" dur="250"/>
                                        <p:tgtEl>
                                          <p:spTgt spid="5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8"/>
                                        </p:tgtEl>
                                        <p:attrNameLst>
                                          <p:attrName>style.visibility</p:attrName>
                                        </p:attrNameLst>
                                      </p:cBhvr>
                                      <p:to>
                                        <p:strVal val="visible"/>
                                      </p:to>
                                    </p:set>
                                    <p:animEffect transition="in" filter="fade">
                                      <p:cBhvr>
                                        <p:cTn id="12" dur="250"/>
                                        <p:tgtEl>
                                          <p:spTgt spid="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10" descr="RStudio Partnership and Consultancy Services | Mango Solutions"/>
          <p:cNvPicPr preferRelativeResize="0"/>
          <p:nvPr/>
        </p:nvPicPr>
        <p:blipFill rotWithShape="1">
          <a:blip r:embed="rId3">
            <a:alphaModFix/>
          </a:blip>
          <a:srcRect/>
          <a:stretch/>
        </p:blipFill>
        <p:spPr>
          <a:xfrm>
            <a:off x="2431877" y="7541711"/>
            <a:ext cx="1847727" cy="919966"/>
          </a:xfrm>
          <a:prstGeom prst="rect">
            <a:avLst/>
          </a:prstGeom>
          <a:noFill/>
          <a:ln>
            <a:noFill/>
          </a:ln>
        </p:spPr>
      </p:pic>
      <p:pic>
        <p:nvPicPr>
          <p:cNvPr id="564" name="Google Shape;564;p10"/>
          <p:cNvPicPr preferRelativeResize="0"/>
          <p:nvPr/>
        </p:nvPicPr>
        <p:blipFill rotWithShape="1">
          <a:blip r:embed="rId4">
            <a:alphaModFix/>
          </a:blip>
          <a:srcRect/>
          <a:stretch/>
        </p:blipFill>
        <p:spPr>
          <a:xfrm>
            <a:off x="3014286" y="1760060"/>
            <a:ext cx="1001991" cy="1039753"/>
          </a:xfrm>
          <a:prstGeom prst="rect">
            <a:avLst/>
          </a:prstGeom>
          <a:noFill/>
          <a:ln>
            <a:noFill/>
          </a:ln>
        </p:spPr>
      </p:pic>
      <p:sp>
        <p:nvSpPr>
          <p:cNvPr id="565" name="Google Shape;565;p10"/>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566" name="Google Shape;566;p10"/>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5"/>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567" name="Google Shape;567;p10"/>
          <p:cNvSpPr txBox="1"/>
          <p:nvPr/>
        </p:nvSpPr>
        <p:spPr>
          <a:xfrm>
            <a:off x="1692279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Clr>
                <a:srgbClr val="000000"/>
              </a:buClr>
              <a:buSzPts val="4800"/>
              <a:buFont typeface="Arial"/>
              <a:buNone/>
            </a:pPr>
            <a:r>
              <a:rPr lang="en-GB" sz="4800" b="1" i="0" u="none" strike="noStrike" cap="none">
                <a:solidFill>
                  <a:srgbClr val="D98A23"/>
                </a:solidFill>
                <a:latin typeface="Alegreya Sans SC"/>
                <a:ea typeface="Alegreya Sans SC"/>
                <a:cs typeface="Alegreya Sans SC"/>
                <a:sym typeface="Alegreya Sans SC"/>
              </a:rPr>
              <a:t>04</a:t>
            </a:r>
            <a:endParaRPr sz="3600" b="1" i="0" u="none" strike="noStrike" cap="none">
              <a:solidFill>
                <a:srgbClr val="D98A23"/>
              </a:solidFill>
              <a:latin typeface="Alegreya Sans SC"/>
              <a:ea typeface="Alegreya Sans SC"/>
              <a:cs typeface="Alegreya Sans SC"/>
              <a:sym typeface="Alegreya Sans SC"/>
            </a:endParaRPr>
          </a:p>
        </p:txBody>
      </p:sp>
      <p:pic>
        <p:nvPicPr>
          <p:cNvPr id="568" name="Google Shape;568;p10"/>
          <p:cNvPicPr preferRelativeResize="0"/>
          <p:nvPr/>
        </p:nvPicPr>
        <p:blipFill rotWithShape="1">
          <a:blip r:embed="rId5">
            <a:alphaModFix/>
          </a:blip>
          <a:srcRect/>
          <a:stretch/>
        </p:blipFill>
        <p:spPr>
          <a:xfrm rot="5400000">
            <a:off x="9009652" y="1307619"/>
            <a:ext cx="260866" cy="17571927"/>
          </a:xfrm>
          <a:prstGeom prst="rect">
            <a:avLst/>
          </a:prstGeom>
          <a:noFill/>
          <a:ln>
            <a:noFill/>
          </a:ln>
        </p:spPr>
      </p:pic>
      <p:sp>
        <p:nvSpPr>
          <p:cNvPr id="569" name="Google Shape;569;p10"/>
          <p:cNvSpPr/>
          <p:nvPr/>
        </p:nvSpPr>
        <p:spPr>
          <a:xfrm>
            <a:off x="9096427" y="1273049"/>
            <a:ext cx="1970912" cy="2087372"/>
          </a:xfrm>
          <a:prstGeom prst="diamond">
            <a:avLst/>
          </a:prstGeom>
          <a:noFill/>
          <a:ln w="76200" cap="flat" cmpd="sng">
            <a:solidFill>
              <a:srgbClr val="1A22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570" name="Google Shape;570;p10"/>
          <p:cNvSpPr/>
          <p:nvPr/>
        </p:nvSpPr>
        <p:spPr>
          <a:xfrm>
            <a:off x="2615468" y="1273049"/>
            <a:ext cx="1970912" cy="2087372"/>
          </a:xfrm>
          <a:prstGeom prst="diamond">
            <a:avLst/>
          </a:prstGeom>
          <a:noFill/>
          <a:ln w="76200" cap="flat" cmpd="sng">
            <a:solidFill>
              <a:srgbClr val="4E848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571" name="Google Shape;571;p10"/>
          <p:cNvSpPr/>
          <p:nvPr/>
        </p:nvSpPr>
        <p:spPr>
          <a:xfrm>
            <a:off x="9096427" y="2823830"/>
            <a:ext cx="3043233" cy="1639715"/>
          </a:xfrm>
          <a:prstGeom prst="rightArrow">
            <a:avLst>
              <a:gd name="adj1" fmla="val 50000"/>
              <a:gd name="adj2" fmla="val 50000"/>
            </a:avLst>
          </a:prstGeom>
          <a:solidFill>
            <a:srgbClr val="1A22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113051"/>
              </a:solidFill>
              <a:latin typeface="Calibri" panose="020F0502020204030204" pitchFamily="34" charset="0"/>
              <a:ea typeface="Calibri"/>
              <a:cs typeface="Calibri" panose="020F0502020204030204" pitchFamily="34" charset="0"/>
              <a:sym typeface="Calibri"/>
            </a:endParaRPr>
          </a:p>
        </p:txBody>
      </p:sp>
      <p:sp>
        <p:nvSpPr>
          <p:cNvPr id="572" name="Google Shape;572;p10"/>
          <p:cNvSpPr/>
          <p:nvPr/>
        </p:nvSpPr>
        <p:spPr>
          <a:xfrm>
            <a:off x="2679755" y="2823830"/>
            <a:ext cx="3043233" cy="1639715"/>
          </a:xfrm>
          <a:prstGeom prst="rightArrow">
            <a:avLst>
              <a:gd name="adj1" fmla="val 50000"/>
              <a:gd name="adj2" fmla="val 50000"/>
            </a:avLst>
          </a:prstGeom>
          <a:solidFill>
            <a:srgbClr val="4E84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sp>
        <p:nvSpPr>
          <p:cNvPr id="573" name="Google Shape;573;p10"/>
          <p:cNvSpPr txBox="1"/>
          <p:nvPr/>
        </p:nvSpPr>
        <p:spPr>
          <a:xfrm>
            <a:off x="8992152" y="3389624"/>
            <a:ext cx="2973000" cy="939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800" b="1" i="0" u="none" strike="noStrike" cap="none">
                <a:solidFill>
                  <a:srgbClr val="FFFFFF"/>
                </a:solidFill>
                <a:latin typeface="Calibri" panose="020F0502020204030204" pitchFamily="34" charset="0"/>
                <a:ea typeface="Calibri"/>
                <a:cs typeface="Calibri" panose="020F0502020204030204" pitchFamily="34" charset="0"/>
                <a:sym typeface="Calibri"/>
              </a:rPr>
              <a:t>Visualisation</a:t>
            </a:r>
            <a:endParaRPr sz="1500">
              <a:latin typeface="Calibri" panose="020F0502020204030204" pitchFamily="34" charset="0"/>
              <a:cs typeface="Calibri" panose="020F0502020204030204" pitchFamily="34" charset="0"/>
            </a:endParaRPr>
          </a:p>
          <a:p>
            <a:pPr marL="0" marR="0" lvl="0" indent="0" algn="ctr" rtl="0">
              <a:lnSpc>
                <a:spcPct val="100000"/>
              </a:lnSpc>
              <a:spcBef>
                <a:spcPts val="0"/>
              </a:spcBef>
              <a:spcAft>
                <a:spcPts val="0"/>
              </a:spcAft>
              <a:buNone/>
            </a:pPr>
            <a:endParaRPr sz="2700" b="1"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sp>
        <p:nvSpPr>
          <p:cNvPr id="574" name="Google Shape;574;p10"/>
          <p:cNvSpPr txBox="1"/>
          <p:nvPr/>
        </p:nvSpPr>
        <p:spPr>
          <a:xfrm>
            <a:off x="2727881" y="3364224"/>
            <a:ext cx="2461800" cy="939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800" b="1" i="0" u="none" strike="noStrike" cap="none">
                <a:solidFill>
                  <a:srgbClr val="FFFFFF"/>
                </a:solidFill>
                <a:latin typeface="Calibri" panose="020F0502020204030204" pitchFamily="34" charset="0"/>
                <a:ea typeface="Calibri"/>
                <a:cs typeface="Calibri" panose="020F0502020204030204" pitchFamily="34" charset="0"/>
                <a:sym typeface="Calibri"/>
              </a:rPr>
              <a:t>Analyse</a:t>
            </a:r>
            <a:endParaRPr sz="1500">
              <a:latin typeface="Calibri" panose="020F0502020204030204" pitchFamily="34" charset="0"/>
              <a:cs typeface="Calibri" panose="020F0502020204030204" pitchFamily="34" charset="0"/>
            </a:endParaRPr>
          </a:p>
          <a:p>
            <a:pPr marL="0" marR="0" lvl="0" indent="0" algn="ctr" rtl="0">
              <a:lnSpc>
                <a:spcPct val="100000"/>
              </a:lnSpc>
              <a:spcBef>
                <a:spcPts val="0"/>
              </a:spcBef>
              <a:spcAft>
                <a:spcPts val="0"/>
              </a:spcAft>
              <a:buNone/>
            </a:pPr>
            <a:endParaRPr sz="2700" b="1"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sp>
        <p:nvSpPr>
          <p:cNvPr id="575" name="Google Shape;575;p10"/>
          <p:cNvSpPr/>
          <p:nvPr/>
        </p:nvSpPr>
        <p:spPr>
          <a:xfrm>
            <a:off x="5783769" y="1273049"/>
            <a:ext cx="1970912" cy="2087372"/>
          </a:xfrm>
          <a:prstGeom prst="diamond">
            <a:avLst/>
          </a:prstGeom>
          <a:noFill/>
          <a:ln w="76200" cap="flat" cmpd="sng">
            <a:solidFill>
              <a:srgbClr val="4E848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576" name="Google Shape;576;p10"/>
          <p:cNvSpPr/>
          <p:nvPr/>
        </p:nvSpPr>
        <p:spPr>
          <a:xfrm>
            <a:off x="5890933" y="2823830"/>
            <a:ext cx="3043233" cy="1639715"/>
          </a:xfrm>
          <a:prstGeom prst="rightArrow">
            <a:avLst>
              <a:gd name="adj1" fmla="val 50000"/>
              <a:gd name="adj2" fmla="val 50000"/>
            </a:avLst>
          </a:prstGeom>
          <a:solidFill>
            <a:srgbClr val="0080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700" b="0" i="0" u="none" strike="noStrike" cap="none">
              <a:solidFill>
                <a:srgbClr val="111722"/>
              </a:solidFill>
              <a:latin typeface="Calibri" panose="020F0502020204030204" pitchFamily="34" charset="0"/>
              <a:ea typeface="Calibri"/>
              <a:cs typeface="Calibri" panose="020F0502020204030204" pitchFamily="34" charset="0"/>
              <a:sym typeface="Calibri"/>
            </a:endParaRPr>
          </a:p>
        </p:txBody>
      </p:sp>
      <p:sp>
        <p:nvSpPr>
          <p:cNvPr id="577" name="Google Shape;577;p10"/>
          <p:cNvSpPr txBox="1"/>
          <p:nvPr/>
        </p:nvSpPr>
        <p:spPr>
          <a:xfrm>
            <a:off x="5837866" y="3381551"/>
            <a:ext cx="2914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2800" b="1" i="0" u="none" strike="noStrike" cap="none">
                <a:solidFill>
                  <a:srgbClr val="FFFFFF"/>
                </a:solidFill>
                <a:latin typeface="Calibri" panose="020F0502020204030204" pitchFamily="34" charset="0"/>
                <a:ea typeface="Calibri"/>
                <a:cs typeface="Calibri" panose="020F0502020204030204" pitchFamily="34" charset="0"/>
                <a:sym typeface="Calibri"/>
              </a:rPr>
              <a:t>Interprétation</a:t>
            </a:r>
            <a:endParaRPr sz="2800" b="1" i="0" u="none" strike="noStrike" cap="none">
              <a:solidFill>
                <a:srgbClr val="FFFFFF"/>
              </a:solidFill>
              <a:latin typeface="Calibri" panose="020F0502020204030204" pitchFamily="34" charset="0"/>
              <a:ea typeface="Calibri"/>
              <a:cs typeface="Calibri" panose="020F0502020204030204" pitchFamily="34" charset="0"/>
              <a:sym typeface="Calibri"/>
            </a:endParaRPr>
          </a:p>
        </p:txBody>
      </p:sp>
      <p:pic>
        <p:nvPicPr>
          <p:cNvPr id="578" name="Google Shape;578;p10"/>
          <p:cNvPicPr preferRelativeResize="0"/>
          <p:nvPr/>
        </p:nvPicPr>
        <p:blipFill rotWithShape="1">
          <a:blip r:embed="rId6">
            <a:alphaModFix/>
          </a:blip>
          <a:srcRect/>
          <a:stretch/>
        </p:blipFill>
        <p:spPr>
          <a:xfrm>
            <a:off x="9489431" y="1675202"/>
            <a:ext cx="1207779" cy="1253296"/>
          </a:xfrm>
          <a:prstGeom prst="rect">
            <a:avLst/>
          </a:prstGeom>
          <a:noFill/>
          <a:ln>
            <a:noFill/>
          </a:ln>
        </p:spPr>
      </p:pic>
      <p:pic>
        <p:nvPicPr>
          <p:cNvPr id="579" name="Google Shape;579;p10"/>
          <p:cNvPicPr preferRelativeResize="0"/>
          <p:nvPr/>
        </p:nvPicPr>
        <p:blipFill rotWithShape="1">
          <a:blip r:embed="rId7">
            <a:alphaModFix/>
          </a:blip>
          <a:srcRect/>
          <a:stretch/>
        </p:blipFill>
        <p:spPr>
          <a:xfrm>
            <a:off x="6199608" y="1702308"/>
            <a:ext cx="1118950" cy="1161119"/>
          </a:xfrm>
          <a:prstGeom prst="rect">
            <a:avLst/>
          </a:prstGeom>
          <a:noFill/>
          <a:ln>
            <a:noFill/>
          </a:ln>
        </p:spPr>
      </p:pic>
      <p:sp>
        <p:nvSpPr>
          <p:cNvPr id="580" name="Google Shape;580;p10"/>
          <p:cNvSpPr txBox="1"/>
          <p:nvPr/>
        </p:nvSpPr>
        <p:spPr>
          <a:xfrm>
            <a:off x="282508" y="4438659"/>
            <a:ext cx="2080421"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dirty="0">
                <a:solidFill>
                  <a:srgbClr val="00B050"/>
                </a:solidFill>
                <a:latin typeface="Calibri" panose="020F0502020204030204" pitchFamily="34" charset="0"/>
                <a:ea typeface="Cardo"/>
                <a:cs typeface="Calibri" panose="020F0502020204030204" pitchFamily="34" charset="0"/>
                <a:sym typeface="Cardo"/>
              </a:rPr>
              <a:t>Input</a:t>
            </a:r>
            <a:endParaRPr sz="2800" dirty="0">
              <a:latin typeface="Calibri" panose="020F0502020204030204" pitchFamily="34" charset="0"/>
              <a:cs typeface="Calibri" panose="020F0502020204030204" pitchFamily="34" charset="0"/>
            </a:endParaRPr>
          </a:p>
        </p:txBody>
      </p:sp>
      <p:sp>
        <p:nvSpPr>
          <p:cNvPr id="581" name="Google Shape;581;p10"/>
          <p:cNvSpPr txBox="1"/>
          <p:nvPr/>
        </p:nvSpPr>
        <p:spPr>
          <a:xfrm>
            <a:off x="203277" y="5735238"/>
            <a:ext cx="133349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dirty="0">
                <a:solidFill>
                  <a:srgbClr val="FF0000"/>
                </a:solidFill>
                <a:latin typeface="Calibri" panose="020F0502020204030204" pitchFamily="34" charset="0"/>
                <a:ea typeface="Cardo"/>
                <a:cs typeface="Calibri" panose="020F0502020204030204" pitchFamily="34" charset="0"/>
                <a:sym typeface="Cardo"/>
              </a:rPr>
              <a:t>Focus</a:t>
            </a:r>
            <a:endParaRPr sz="2800" dirty="0">
              <a:solidFill>
                <a:srgbClr val="FF0000"/>
              </a:solidFill>
              <a:latin typeface="Calibri" panose="020F0502020204030204" pitchFamily="34" charset="0"/>
              <a:cs typeface="Calibri" panose="020F0502020204030204" pitchFamily="34" charset="0"/>
            </a:endParaRPr>
          </a:p>
        </p:txBody>
      </p:sp>
      <p:sp>
        <p:nvSpPr>
          <p:cNvPr id="582" name="Google Shape;582;p10"/>
          <p:cNvSpPr txBox="1"/>
          <p:nvPr/>
        </p:nvSpPr>
        <p:spPr>
          <a:xfrm>
            <a:off x="203278" y="7495879"/>
            <a:ext cx="194636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dirty="0">
                <a:solidFill>
                  <a:srgbClr val="000000"/>
                </a:solidFill>
                <a:latin typeface="Calibri" panose="020F0502020204030204" pitchFamily="34" charset="0"/>
                <a:ea typeface="Cardo"/>
                <a:cs typeface="Calibri" panose="020F0502020204030204" pitchFamily="34" charset="0"/>
                <a:sym typeface="Cardo"/>
              </a:rPr>
              <a:t>Tools/ packages </a:t>
            </a:r>
            <a:endParaRPr sz="2800" dirty="0">
              <a:latin typeface="Calibri" panose="020F0502020204030204" pitchFamily="34" charset="0"/>
              <a:cs typeface="Calibri" panose="020F0502020204030204" pitchFamily="34" charset="0"/>
            </a:endParaRPr>
          </a:p>
        </p:txBody>
      </p:sp>
      <p:sp>
        <p:nvSpPr>
          <p:cNvPr id="583" name="Google Shape;583;p10"/>
          <p:cNvSpPr txBox="1"/>
          <p:nvPr/>
        </p:nvSpPr>
        <p:spPr>
          <a:xfrm>
            <a:off x="203277" y="8545503"/>
            <a:ext cx="208053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800" b="1" i="0" u="none" strike="noStrike" cap="none">
                <a:solidFill>
                  <a:srgbClr val="46ADB9"/>
                </a:solidFill>
                <a:latin typeface="Calibri" panose="020F0502020204030204" pitchFamily="34" charset="0"/>
                <a:ea typeface="Cardo"/>
                <a:cs typeface="Calibri" panose="020F0502020204030204" pitchFamily="34" charset="0"/>
                <a:sym typeface="Cardo"/>
              </a:rPr>
              <a:t>Output</a:t>
            </a:r>
            <a:endParaRPr sz="2800">
              <a:latin typeface="Calibri" panose="020F0502020204030204" pitchFamily="34" charset="0"/>
              <a:cs typeface="Calibri" panose="020F0502020204030204" pitchFamily="34" charset="0"/>
            </a:endParaRPr>
          </a:p>
        </p:txBody>
      </p:sp>
      <p:cxnSp>
        <p:nvCxnSpPr>
          <p:cNvPr id="584" name="Google Shape;584;p10"/>
          <p:cNvCxnSpPr/>
          <p:nvPr/>
        </p:nvCxnSpPr>
        <p:spPr>
          <a:xfrm>
            <a:off x="-36000" y="5363947"/>
            <a:ext cx="12070080" cy="0"/>
          </a:xfrm>
          <a:prstGeom prst="straightConnector1">
            <a:avLst/>
          </a:prstGeom>
          <a:noFill/>
          <a:ln w="9525" cap="flat" cmpd="sng">
            <a:solidFill>
              <a:srgbClr val="7FC5CD"/>
            </a:solidFill>
            <a:prstDash val="solid"/>
            <a:round/>
            <a:headEnd type="none" w="sm" len="sm"/>
            <a:tailEnd type="none" w="sm" len="sm"/>
          </a:ln>
        </p:spPr>
      </p:cxnSp>
      <p:cxnSp>
        <p:nvCxnSpPr>
          <p:cNvPr id="585" name="Google Shape;585;p10"/>
          <p:cNvCxnSpPr/>
          <p:nvPr/>
        </p:nvCxnSpPr>
        <p:spPr>
          <a:xfrm>
            <a:off x="0" y="7350411"/>
            <a:ext cx="12070080" cy="0"/>
          </a:xfrm>
          <a:prstGeom prst="straightConnector1">
            <a:avLst/>
          </a:prstGeom>
          <a:noFill/>
          <a:ln w="9525" cap="flat" cmpd="sng">
            <a:solidFill>
              <a:srgbClr val="7FC5CD"/>
            </a:solidFill>
            <a:prstDash val="solid"/>
            <a:round/>
            <a:headEnd type="none" w="sm" len="sm"/>
            <a:tailEnd type="none" w="sm" len="sm"/>
          </a:ln>
        </p:spPr>
      </p:cxnSp>
      <p:cxnSp>
        <p:nvCxnSpPr>
          <p:cNvPr id="586" name="Google Shape;586;p10"/>
          <p:cNvCxnSpPr/>
          <p:nvPr/>
        </p:nvCxnSpPr>
        <p:spPr>
          <a:xfrm>
            <a:off x="-36000" y="8521485"/>
            <a:ext cx="12070080" cy="0"/>
          </a:xfrm>
          <a:prstGeom prst="straightConnector1">
            <a:avLst/>
          </a:prstGeom>
          <a:noFill/>
          <a:ln w="9525" cap="flat" cmpd="sng">
            <a:solidFill>
              <a:srgbClr val="7FC5CD"/>
            </a:solidFill>
            <a:prstDash val="solid"/>
            <a:round/>
            <a:headEnd type="none" w="sm" len="sm"/>
            <a:tailEnd type="none" w="sm" len="sm"/>
          </a:ln>
        </p:spPr>
      </p:cxnSp>
      <p:cxnSp>
        <p:nvCxnSpPr>
          <p:cNvPr id="587" name="Google Shape;587;p10"/>
          <p:cNvCxnSpPr/>
          <p:nvPr/>
        </p:nvCxnSpPr>
        <p:spPr>
          <a:xfrm>
            <a:off x="2411019" y="4223001"/>
            <a:ext cx="0" cy="5111711"/>
          </a:xfrm>
          <a:prstGeom prst="straightConnector1">
            <a:avLst/>
          </a:prstGeom>
          <a:noFill/>
          <a:ln w="9525" cap="flat" cmpd="sng">
            <a:solidFill>
              <a:srgbClr val="7FC5CD"/>
            </a:solidFill>
            <a:prstDash val="solid"/>
            <a:round/>
            <a:headEnd type="none" w="sm" len="sm"/>
            <a:tailEnd type="none" w="sm" len="sm"/>
          </a:ln>
        </p:spPr>
      </p:cxnSp>
      <p:cxnSp>
        <p:nvCxnSpPr>
          <p:cNvPr id="588" name="Google Shape;588;p10"/>
          <p:cNvCxnSpPr/>
          <p:nvPr/>
        </p:nvCxnSpPr>
        <p:spPr>
          <a:xfrm>
            <a:off x="5746580" y="4223001"/>
            <a:ext cx="0" cy="5111711"/>
          </a:xfrm>
          <a:prstGeom prst="straightConnector1">
            <a:avLst/>
          </a:prstGeom>
          <a:noFill/>
          <a:ln w="9525" cap="flat" cmpd="sng">
            <a:solidFill>
              <a:srgbClr val="7FC5CD"/>
            </a:solidFill>
            <a:prstDash val="solid"/>
            <a:round/>
            <a:headEnd type="none" w="sm" len="sm"/>
            <a:tailEnd type="none" w="sm" len="sm"/>
          </a:ln>
        </p:spPr>
      </p:cxnSp>
      <p:cxnSp>
        <p:nvCxnSpPr>
          <p:cNvPr id="589" name="Google Shape;589;p10"/>
          <p:cNvCxnSpPr/>
          <p:nvPr/>
        </p:nvCxnSpPr>
        <p:spPr>
          <a:xfrm>
            <a:off x="8954124" y="4223001"/>
            <a:ext cx="0" cy="5111711"/>
          </a:xfrm>
          <a:prstGeom prst="straightConnector1">
            <a:avLst/>
          </a:prstGeom>
          <a:noFill/>
          <a:ln w="9525" cap="flat" cmpd="sng">
            <a:solidFill>
              <a:srgbClr val="7FC5CD"/>
            </a:solidFill>
            <a:prstDash val="solid"/>
            <a:round/>
            <a:headEnd type="none" w="sm" len="sm"/>
            <a:tailEnd type="none" w="sm" len="sm"/>
          </a:ln>
        </p:spPr>
      </p:cxnSp>
      <p:cxnSp>
        <p:nvCxnSpPr>
          <p:cNvPr id="590" name="Google Shape;590;p10"/>
          <p:cNvCxnSpPr/>
          <p:nvPr/>
        </p:nvCxnSpPr>
        <p:spPr>
          <a:xfrm>
            <a:off x="12193751" y="4223001"/>
            <a:ext cx="0" cy="5111711"/>
          </a:xfrm>
          <a:prstGeom prst="straightConnector1">
            <a:avLst/>
          </a:prstGeom>
          <a:noFill/>
          <a:ln w="9525" cap="flat" cmpd="sng">
            <a:solidFill>
              <a:srgbClr val="7FC5CD"/>
            </a:solidFill>
            <a:prstDash val="solid"/>
            <a:round/>
            <a:headEnd type="none" w="sm" len="sm"/>
            <a:tailEnd type="none" w="sm" len="sm"/>
          </a:ln>
        </p:spPr>
      </p:cxnSp>
      <p:sp>
        <p:nvSpPr>
          <p:cNvPr id="591" name="Google Shape;591;p10"/>
          <p:cNvSpPr txBox="1"/>
          <p:nvPr/>
        </p:nvSpPr>
        <p:spPr>
          <a:xfrm>
            <a:off x="8970586" y="4388559"/>
            <a:ext cx="3031077"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B050"/>
              </a:buClr>
              <a:buSzPts val="2400"/>
              <a:buFont typeface="Calibri"/>
              <a:buChar char="▪"/>
            </a:pPr>
            <a:r>
              <a:rPr lang="en-GB" sz="2400" i="0" u="none" strike="noStrike" cap="none" dirty="0" err="1">
                <a:solidFill>
                  <a:srgbClr val="000000"/>
                </a:solidFill>
                <a:latin typeface="Calibri" panose="020F0502020204030204" pitchFamily="34" charset="0"/>
                <a:ea typeface="Calibri"/>
                <a:cs typeface="Calibri" panose="020F0502020204030204" pitchFamily="34" charset="0"/>
                <a:sym typeface="Calibri"/>
              </a:rPr>
              <a:t>Résultats</a:t>
            </a: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r>
              <a:rPr lang="en-GB" sz="2400" i="0" u="none" strike="noStrike" cap="none" dirty="0" err="1">
                <a:solidFill>
                  <a:srgbClr val="000000"/>
                </a:solidFill>
                <a:latin typeface="Calibri" panose="020F0502020204030204" pitchFamily="34" charset="0"/>
                <a:ea typeface="Calibri"/>
                <a:cs typeface="Calibri" panose="020F0502020204030204" pitchFamily="34" charset="0"/>
                <a:sym typeface="Calibri"/>
              </a:rPr>
              <a:t>interprétés</a:t>
            </a:r>
            <a:endParaRPr sz="240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sp>
        <p:nvSpPr>
          <p:cNvPr id="592" name="Google Shape;592;p10"/>
          <p:cNvSpPr txBox="1"/>
          <p:nvPr/>
        </p:nvSpPr>
        <p:spPr>
          <a:xfrm>
            <a:off x="2483388" y="4327572"/>
            <a:ext cx="3009000" cy="8310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B050"/>
              </a:buClr>
              <a:buSzPts val="2400"/>
              <a:buFont typeface="Calibri"/>
              <a:buChar char="▪"/>
            </a:pP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3 </a:t>
            </a:r>
            <a:r>
              <a:rPr lang="en-GB" sz="2400" dirty="0" err="1">
                <a:latin typeface="Calibri" panose="020F0502020204030204" pitchFamily="34" charset="0"/>
                <a:ea typeface="Calibri"/>
                <a:cs typeface="Calibri" panose="020F0502020204030204" pitchFamily="34" charset="0"/>
                <a:sym typeface="Calibri"/>
              </a:rPr>
              <a:t>fichiers</a:t>
            </a:r>
            <a:r>
              <a:rPr lang="en-GB" sz="2400" dirty="0">
                <a:latin typeface="Calibri" panose="020F0502020204030204" pitchFamily="34" charset="0"/>
                <a:ea typeface="Calibri"/>
                <a:cs typeface="Calibri" panose="020F0502020204030204" pitchFamily="34" charset="0"/>
                <a:sym typeface="Calibri"/>
              </a:rPr>
              <a:t> </a:t>
            </a:r>
            <a:r>
              <a:rPr lang="en-GB" sz="2400" i="0" u="none" strike="noStrike" cap="none" dirty="0" err="1">
                <a:solidFill>
                  <a:srgbClr val="000000"/>
                </a:solidFill>
                <a:latin typeface="Calibri" panose="020F0502020204030204" pitchFamily="34" charset="0"/>
                <a:ea typeface="Calibri"/>
                <a:cs typeface="Calibri" panose="020F0502020204030204" pitchFamily="34" charset="0"/>
                <a:sym typeface="Calibri"/>
              </a:rPr>
              <a:t>en</a:t>
            </a:r>
            <a:r>
              <a:rPr lang="en-GB" sz="2400" i="0" u="none" strike="noStrike" cap="none" dirty="0">
                <a:solidFill>
                  <a:srgbClr val="000000"/>
                </a:solidFill>
                <a:latin typeface="Calibri" panose="020F0502020204030204" pitchFamily="34" charset="0"/>
                <a:ea typeface="Calibri"/>
                <a:cs typeface="Calibri" panose="020F0502020204030204" pitchFamily="34" charset="0"/>
                <a:sym typeface="Calibri"/>
              </a:rPr>
              <a:t> format Parquets</a:t>
            </a:r>
            <a:endParaRPr sz="240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sp>
        <p:nvSpPr>
          <p:cNvPr id="593" name="Google Shape;593;p10"/>
          <p:cNvSpPr txBox="1"/>
          <p:nvPr/>
        </p:nvSpPr>
        <p:spPr>
          <a:xfrm>
            <a:off x="2647980" y="8520094"/>
            <a:ext cx="3009000" cy="46162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46ADB9"/>
              </a:buClr>
              <a:buSzPts val="2400"/>
              <a:buFont typeface="Noto Sans Symbols"/>
              <a:buChar char="▪"/>
            </a:pPr>
            <a:r>
              <a:rPr lang="en-GB" sz="2400">
                <a:latin typeface="Calibri" panose="020F0502020204030204" pitchFamily="34" charset="0"/>
                <a:cs typeface="Calibri" panose="020F0502020204030204" pitchFamily="34" charset="0"/>
              </a:rPr>
              <a:t>Résultats d’analyse</a:t>
            </a:r>
            <a:endParaRPr>
              <a:latin typeface="Calibri" panose="020F0502020204030204" pitchFamily="34" charset="0"/>
              <a:cs typeface="Calibri" panose="020F0502020204030204" pitchFamily="34" charset="0"/>
            </a:endParaRPr>
          </a:p>
        </p:txBody>
      </p:sp>
      <p:sp>
        <p:nvSpPr>
          <p:cNvPr id="594" name="Google Shape;594;p10"/>
          <p:cNvSpPr txBox="1"/>
          <p:nvPr/>
        </p:nvSpPr>
        <p:spPr>
          <a:xfrm>
            <a:off x="2443287" y="4977919"/>
            <a:ext cx="3419100" cy="2462172"/>
          </a:xfrm>
          <a:prstGeom prst="rect">
            <a:avLst/>
          </a:prstGeom>
          <a:noFill/>
          <a:ln>
            <a:noFill/>
          </a:ln>
        </p:spPr>
        <p:txBody>
          <a:bodyPr spcFirstLastPara="1" wrap="square" lIns="91425" tIns="45700" rIns="91425" bIns="45700" anchor="t" anchorCtr="0">
            <a:spAutoFit/>
          </a:bodyPr>
          <a:lstStyle/>
          <a:p>
            <a:pPr marL="342900" marR="0" lvl="0" indent="-203200" algn="l" rtl="0">
              <a:lnSpc>
                <a:spcPct val="100000"/>
              </a:lnSpc>
              <a:spcBef>
                <a:spcPts val="0"/>
              </a:spcBef>
              <a:spcAft>
                <a:spcPts val="0"/>
              </a:spcAft>
              <a:buClr>
                <a:srgbClr val="FF0000"/>
              </a:buClr>
              <a:buSzPts val="2200"/>
              <a:buFont typeface="Noto Sans Symbols"/>
              <a:buNone/>
            </a:pPr>
            <a:endParaRPr sz="2200" b="1"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Explorer au </a:t>
            </a:r>
            <a:r>
              <a:rPr lang="en-GB" sz="2200" b="1" dirty="0" err="1">
                <a:latin typeface="Calibri" panose="020F0502020204030204" pitchFamily="34" charset="0"/>
                <a:ea typeface="Calibri"/>
                <a:cs typeface="Calibri" panose="020F0502020204030204" pitchFamily="34" charset="0"/>
                <a:sym typeface="Calibri"/>
              </a:rPr>
              <a:t>cours</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de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l’année</a:t>
            </a:r>
            <a:endParaRPr sz="2200" dirty="0">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Visualiser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en</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cartes</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a:t>
            </a:r>
            <a:endParaRPr sz="2200" dirty="0">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Tests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statistiques</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r>
              <a:rPr lang="en-GB" sz="2200" b="1" dirty="0">
                <a:latin typeface="Calibri" panose="020F0502020204030204" pitchFamily="34" charset="0"/>
                <a:ea typeface="Calibri"/>
                <a:cs typeface="Calibri" panose="020F0502020204030204" pitchFamily="34" charset="0"/>
                <a:sym typeface="Calibri"/>
              </a:rPr>
              <a:t>études de</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dispersion et ACP</a:t>
            </a:r>
            <a:endParaRPr sz="2200" dirty="0">
              <a:latin typeface="Calibri" panose="020F0502020204030204" pitchFamily="34" charset="0"/>
              <a:ea typeface="Calibri"/>
              <a:cs typeface="Calibri" panose="020F0502020204030204" pitchFamily="34" charset="0"/>
              <a:sym typeface="Calibri"/>
            </a:endParaRPr>
          </a:p>
        </p:txBody>
      </p:sp>
      <p:sp>
        <p:nvSpPr>
          <p:cNvPr id="595" name="Google Shape;595;p10"/>
          <p:cNvSpPr txBox="1"/>
          <p:nvPr/>
        </p:nvSpPr>
        <p:spPr>
          <a:xfrm>
            <a:off x="5896511" y="4319552"/>
            <a:ext cx="3009000" cy="4617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B050"/>
              </a:buClr>
              <a:buSzPts val="2400"/>
              <a:buFont typeface="Calibri"/>
              <a:buChar char="▪"/>
            </a:pPr>
            <a:r>
              <a:rPr lang="en-GB" sz="2400" i="0" u="none" strike="noStrike" cap="none">
                <a:solidFill>
                  <a:srgbClr val="000000"/>
                </a:solidFill>
                <a:latin typeface="Calibri" panose="020F0502020204030204" pitchFamily="34" charset="0"/>
                <a:ea typeface="Calibri"/>
                <a:cs typeface="Calibri" panose="020F0502020204030204" pitchFamily="34" charset="0"/>
                <a:sym typeface="Calibri"/>
              </a:rPr>
              <a:t>Résultats d’analyses</a:t>
            </a:r>
            <a:endParaRPr sz="2400" i="0" u="none" strike="noStrike" cap="none">
              <a:solidFill>
                <a:srgbClr val="000000"/>
              </a:solidFill>
              <a:latin typeface="Calibri" panose="020F0502020204030204" pitchFamily="34" charset="0"/>
              <a:ea typeface="Calibri"/>
              <a:cs typeface="Calibri" panose="020F0502020204030204" pitchFamily="34" charset="0"/>
              <a:sym typeface="Calibri"/>
            </a:endParaRPr>
          </a:p>
        </p:txBody>
      </p:sp>
      <p:sp>
        <p:nvSpPr>
          <p:cNvPr id="596" name="Google Shape;596;p10"/>
          <p:cNvSpPr txBox="1"/>
          <p:nvPr/>
        </p:nvSpPr>
        <p:spPr>
          <a:xfrm>
            <a:off x="5896511" y="8512074"/>
            <a:ext cx="3009000" cy="46162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46ADB9"/>
              </a:buClr>
              <a:buSzPts val="2400"/>
              <a:buFont typeface="Noto Sans Symbols"/>
              <a:buChar char="▪"/>
            </a:pPr>
            <a:r>
              <a:rPr lang="en-GB" sz="2400">
                <a:latin typeface="Calibri" panose="020F0502020204030204" pitchFamily="34" charset="0"/>
                <a:cs typeface="Calibri" panose="020F0502020204030204" pitchFamily="34" charset="0"/>
              </a:rPr>
              <a:t>Résultats inteprétés</a:t>
            </a:r>
            <a:endParaRPr>
              <a:latin typeface="Calibri" panose="020F0502020204030204" pitchFamily="34" charset="0"/>
              <a:cs typeface="Calibri" panose="020F0502020204030204" pitchFamily="34" charset="0"/>
            </a:endParaRPr>
          </a:p>
        </p:txBody>
      </p:sp>
      <p:sp>
        <p:nvSpPr>
          <p:cNvPr id="597" name="Google Shape;597;p10"/>
          <p:cNvSpPr txBox="1"/>
          <p:nvPr/>
        </p:nvSpPr>
        <p:spPr>
          <a:xfrm>
            <a:off x="5832186" y="4969899"/>
            <a:ext cx="3419100" cy="2493600"/>
          </a:xfrm>
          <a:prstGeom prst="rect">
            <a:avLst/>
          </a:prstGeom>
          <a:noFill/>
          <a:ln>
            <a:noFill/>
          </a:ln>
        </p:spPr>
        <p:txBody>
          <a:bodyPr spcFirstLastPara="1" wrap="square" lIns="91425" tIns="45700" rIns="91425" bIns="45700" anchor="t" anchorCtr="0">
            <a:spAutoFit/>
          </a:bodyPr>
          <a:lstStyle/>
          <a:p>
            <a:pPr marL="342900" marR="0" lvl="0" indent="-203200" algn="l" rtl="0">
              <a:lnSpc>
                <a:spcPct val="100000"/>
              </a:lnSpc>
              <a:spcBef>
                <a:spcPts val="0"/>
              </a:spcBef>
              <a:spcAft>
                <a:spcPts val="0"/>
              </a:spcAft>
              <a:buClr>
                <a:srgbClr val="FF0000"/>
              </a:buClr>
              <a:buSzPts val="2200"/>
              <a:buFont typeface="Noto Sans Symbols"/>
              <a:buNone/>
            </a:pPr>
            <a:endParaRPr sz="2400" b="1"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Se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rassurer</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de la coherence des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resultats</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a:t>
            </a:r>
            <a:endParaRPr dirty="0">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Significations?</a:t>
            </a:r>
            <a:endParaRPr dirty="0">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Confronter avec la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réalité</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a:t>
            </a:r>
            <a:endParaRPr dirty="0">
              <a:latin typeface="Calibri" panose="020F0502020204030204" pitchFamily="34" charset="0"/>
              <a:ea typeface="Calibri"/>
              <a:cs typeface="Calibri" panose="020F0502020204030204" pitchFamily="34" charset="0"/>
              <a:sym typeface="Calibri"/>
            </a:endParaRPr>
          </a:p>
          <a:p>
            <a:pPr marL="342900" marR="0" lvl="0" indent="-203200" algn="l" rtl="0">
              <a:lnSpc>
                <a:spcPct val="100000"/>
              </a:lnSpc>
              <a:spcBef>
                <a:spcPts val="0"/>
              </a:spcBef>
              <a:spcAft>
                <a:spcPts val="0"/>
              </a:spcAft>
              <a:buClr>
                <a:srgbClr val="FF0000"/>
              </a:buClr>
              <a:buSzPts val="2200"/>
              <a:buFont typeface="Noto Sans Symbols"/>
              <a:buNone/>
            </a:pPr>
            <a:endParaRPr sz="2200" b="1"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pic>
        <p:nvPicPr>
          <p:cNvPr id="598" name="Google Shape;598;p10" descr="Microsoft's Power BI app updates on Windows 10, iOS, and Android with a ..."/>
          <p:cNvPicPr preferRelativeResize="0"/>
          <p:nvPr/>
        </p:nvPicPr>
        <p:blipFill rotWithShape="1">
          <a:blip r:embed="rId8">
            <a:alphaModFix/>
          </a:blip>
          <a:srcRect/>
          <a:stretch/>
        </p:blipFill>
        <p:spPr>
          <a:xfrm>
            <a:off x="10716260" y="7558856"/>
            <a:ext cx="966955" cy="724196"/>
          </a:xfrm>
          <a:prstGeom prst="rect">
            <a:avLst/>
          </a:prstGeom>
          <a:noFill/>
          <a:ln>
            <a:noFill/>
          </a:ln>
        </p:spPr>
      </p:pic>
      <p:pic>
        <p:nvPicPr>
          <p:cNvPr id="599" name="Google Shape;599;p10" descr="Understanding Basic Formulas in Microsoft Excel 2013 - Resolve I.T."/>
          <p:cNvPicPr preferRelativeResize="0"/>
          <p:nvPr/>
        </p:nvPicPr>
        <p:blipFill rotWithShape="1">
          <a:blip r:embed="rId9">
            <a:alphaModFix/>
          </a:blip>
          <a:srcRect/>
          <a:stretch/>
        </p:blipFill>
        <p:spPr>
          <a:xfrm>
            <a:off x="4386762" y="7612246"/>
            <a:ext cx="700447" cy="700447"/>
          </a:xfrm>
          <a:prstGeom prst="rect">
            <a:avLst/>
          </a:prstGeom>
          <a:noFill/>
          <a:ln>
            <a:noFill/>
          </a:ln>
        </p:spPr>
      </p:pic>
      <p:pic>
        <p:nvPicPr>
          <p:cNvPr id="600" name="Google Shape;600;p10"/>
          <p:cNvPicPr preferRelativeResize="0"/>
          <p:nvPr/>
        </p:nvPicPr>
        <p:blipFill rotWithShape="1">
          <a:blip r:embed="rId10">
            <a:alphaModFix/>
          </a:blip>
          <a:srcRect/>
          <a:stretch/>
        </p:blipFill>
        <p:spPr>
          <a:xfrm>
            <a:off x="6807239" y="7436131"/>
            <a:ext cx="911730" cy="911730"/>
          </a:xfrm>
          <a:prstGeom prst="rect">
            <a:avLst/>
          </a:prstGeom>
          <a:noFill/>
          <a:ln>
            <a:noFill/>
          </a:ln>
        </p:spPr>
      </p:pic>
      <p:sp>
        <p:nvSpPr>
          <p:cNvPr id="601" name="Google Shape;601;p10"/>
          <p:cNvSpPr txBox="1"/>
          <p:nvPr/>
        </p:nvSpPr>
        <p:spPr>
          <a:xfrm>
            <a:off x="8943585" y="5173034"/>
            <a:ext cx="3419100" cy="1785600"/>
          </a:xfrm>
          <a:prstGeom prst="rect">
            <a:avLst/>
          </a:prstGeom>
          <a:noFill/>
          <a:ln>
            <a:noFill/>
          </a:ln>
        </p:spPr>
        <p:txBody>
          <a:bodyPr spcFirstLastPara="1" wrap="square" lIns="91425" tIns="45700" rIns="91425" bIns="45700" anchor="t" anchorCtr="0">
            <a:spAutoFit/>
          </a:bodyPr>
          <a:lstStyle/>
          <a:p>
            <a:pPr marL="342900" marR="0" lvl="0" indent="-203200" algn="l" rtl="0">
              <a:lnSpc>
                <a:spcPct val="100000"/>
              </a:lnSpc>
              <a:spcBef>
                <a:spcPts val="0"/>
              </a:spcBef>
              <a:spcAft>
                <a:spcPts val="0"/>
              </a:spcAft>
              <a:buClr>
                <a:srgbClr val="FF0000"/>
              </a:buClr>
              <a:buSzPts val="2200"/>
              <a:buFont typeface="Noto Sans Symbols"/>
              <a:buNone/>
            </a:pPr>
            <a:endParaRPr sz="2200" b="1"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a:p>
            <a:pPr marL="342900" marR="0" lvl="0" indent="-342900" algn="l" rtl="0">
              <a:lnSpc>
                <a:spcPct val="100000"/>
              </a:lnSpc>
              <a:spcBef>
                <a:spcPts val="0"/>
              </a:spcBef>
              <a:spcAft>
                <a:spcPts val="0"/>
              </a:spcAft>
              <a:buClr>
                <a:srgbClr val="FF0000"/>
              </a:buClr>
              <a:buSzPts val="2200"/>
              <a:buFont typeface="Calibri"/>
              <a:buChar char="▪"/>
            </a:pP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Vulgariser les </a:t>
            </a:r>
            <a:r>
              <a:rPr lang="en-GB" sz="2200" b="1" i="0" u="none" strike="noStrike" cap="none" dirty="0" err="1">
                <a:solidFill>
                  <a:srgbClr val="000000"/>
                </a:solidFill>
                <a:latin typeface="Calibri" panose="020F0502020204030204" pitchFamily="34" charset="0"/>
                <a:ea typeface="Calibri"/>
                <a:cs typeface="Calibri" panose="020F0502020204030204" pitchFamily="34" charset="0"/>
                <a:sym typeface="Calibri"/>
              </a:rPr>
              <a:t>résultats</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a:t>
            </a:r>
            <a:r>
              <a:rPr lang="en-GB" sz="2200" b="1" dirty="0" err="1">
                <a:latin typeface="Calibri" panose="020F0502020204030204" pitchFamily="34" charset="0"/>
                <a:ea typeface="Calibri"/>
                <a:cs typeface="Calibri" panose="020F0502020204030204" pitchFamily="34" charset="0"/>
                <a:sym typeface="Calibri"/>
              </a:rPr>
              <a:t>d'intel</a:t>
            </a:r>
            <a:r>
              <a:rPr lang="en-GB" sz="2200" b="1" dirty="0">
                <a:latin typeface="Calibri" panose="020F0502020204030204" pitchFamily="34" charset="0"/>
                <a:ea typeface="Calibri"/>
                <a:cs typeface="Calibri" panose="020F0502020204030204" pitchFamily="34" charset="0"/>
                <a:sym typeface="Calibri"/>
              </a:rPr>
              <a:t> </a:t>
            </a:r>
            <a:r>
              <a:rPr lang="en-GB" sz="2200" b="1" dirty="0" err="1">
                <a:latin typeface="Calibri" panose="020F0502020204030204" pitchFamily="34" charset="0"/>
                <a:ea typeface="Calibri"/>
                <a:cs typeface="Calibri" panose="020F0502020204030204" pitchFamily="34" charset="0"/>
                <a:sym typeface="Calibri"/>
              </a:rPr>
              <a:t>mettre</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sous format </a:t>
            </a:r>
            <a:r>
              <a:rPr lang="en-GB" sz="2200" b="1" dirty="0" err="1">
                <a:latin typeface="Calibri" panose="020F0502020204030204" pitchFamily="34" charset="0"/>
                <a:ea typeface="Calibri"/>
                <a:cs typeface="Calibri" panose="020F0502020204030204" pitchFamily="34" charset="0"/>
                <a:sym typeface="Calibri"/>
              </a:rPr>
              <a:t>compréhensible</a:t>
            </a:r>
            <a:r>
              <a:rPr lang="en-GB" sz="2200" b="1" i="0" u="none" strike="noStrike" cap="none" dirty="0">
                <a:solidFill>
                  <a:srgbClr val="000000"/>
                </a:solidFill>
                <a:latin typeface="Calibri" panose="020F0502020204030204" pitchFamily="34" charset="0"/>
                <a:ea typeface="Calibri"/>
                <a:cs typeface="Calibri" panose="020F0502020204030204" pitchFamily="34" charset="0"/>
                <a:sym typeface="Calibri"/>
              </a:rPr>
              <a:t> et </a:t>
            </a:r>
            <a:r>
              <a:rPr lang="en-GB" sz="2200" b="1" dirty="0" err="1">
                <a:latin typeface="Calibri" panose="020F0502020204030204" pitchFamily="34" charset="0"/>
                <a:ea typeface="Calibri"/>
                <a:cs typeface="Calibri" panose="020F0502020204030204" pitchFamily="34" charset="0"/>
                <a:sym typeface="Calibri"/>
              </a:rPr>
              <a:t>attrayant</a:t>
            </a:r>
            <a:endParaRPr dirty="0">
              <a:latin typeface="Calibri" panose="020F0502020204030204" pitchFamily="34" charset="0"/>
              <a:ea typeface="Calibri"/>
              <a:cs typeface="Calibri" panose="020F0502020204030204" pitchFamily="34" charset="0"/>
              <a:sym typeface="Calibri"/>
            </a:endParaRPr>
          </a:p>
        </p:txBody>
      </p:sp>
      <p:pic>
        <p:nvPicPr>
          <p:cNvPr id="602" name="Google Shape;602;p10"/>
          <p:cNvPicPr preferRelativeResize="0"/>
          <p:nvPr/>
        </p:nvPicPr>
        <p:blipFill rotWithShape="1">
          <a:blip r:embed="rId11">
            <a:alphaModFix/>
          </a:blip>
          <a:srcRect/>
          <a:stretch/>
        </p:blipFill>
        <p:spPr>
          <a:xfrm>
            <a:off x="9666211" y="7657845"/>
            <a:ext cx="645718" cy="645718"/>
          </a:xfrm>
          <a:prstGeom prst="rect">
            <a:avLst/>
          </a:prstGeom>
          <a:noFill/>
          <a:ln>
            <a:noFill/>
          </a:ln>
        </p:spPr>
      </p:pic>
      <p:sp>
        <p:nvSpPr>
          <p:cNvPr id="603" name="Google Shape;603;p10"/>
          <p:cNvSpPr txBox="1"/>
          <p:nvPr/>
        </p:nvSpPr>
        <p:spPr>
          <a:xfrm>
            <a:off x="9010440" y="8637382"/>
            <a:ext cx="3009021"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46ADB9"/>
              </a:buClr>
              <a:buSzPts val="2400"/>
              <a:buFont typeface="Noto Sans Symbols"/>
              <a:buChar char="▪"/>
            </a:pPr>
            <a:r>
              <a:rPr lang="en-GB" sz="2400" b="0" i="0" u="none" strike="noStrike" cap="none" dirty="0">
                <a:solidFill>
                  <a:srgbClr val="000000"/>
                </a:solidFill>
                <a:latin typeface="Calibri" panose="020F0502020204030204" pitchFamily="34" charset="0"/>
                <a:cs typeface="Calibri" panose="020F0502020204030204" pitchFamily="34" charset="0"/>
                <a:sym typeface="Arial"/>
              </a:rPr>
              <a:t>Dashboard et Rapport</a:t>
            </a:r>
            <a:endParaRPr dirty="0">
              <a:latin typeface="Calibri" panose="020F0502020204030204" pitchFamily="34" charset="0"/>
              <a:cs typeface="Calibri" panose="020F0502020204030204" pitchFamily="34" charset="0"/>
            </a:endParaRPr>
          </a:p>
        </p:txBody>
      </p:sp>
      <p:sp>
        <p:nvSpPr>
          <p:cNvPr id="604" name="Google Shape;604;p10"/>
          <p:cNvSpPr txBox="1"/>
          <p:nvPr/>
        </p:nvSpPr>
        <p:spPr>
          <a:xfrm>
            <a:off x="164782" y="134616"/>
            <a:ext cx="14594100" cy="831000"/>
          </a:xfrm>
          <a:prstGeom prst="rect">
            <a:avLst/>
          </a:prstGeom>
          <a:noFill/>
          <a:ln>
            <a:noFill/>
          </a:ln>
        </p:spPr>
        <p:txBody>
          <a:bodyPr spcFirstLastPara="1" wrap="square" lIns="91425" tIns="45700" rIns="91425" bIns="45700" anchor="t" anchorCtr="0">
            <a:spAutoFit/>
          </a:bodyPr>
          <a:lstStyle/>
          <a:p>
            <a:pPr marL="0" lvl="0" indent="0" algn="l" rtl="0">
              <a:lnSpc>
                <a:spcPct val="181604"/>
              </a:lnSpc>
              <a:spcBef>
                <a:spcPts val="0"/>
              </a:spcBef>
              <a:spcAft>
                <a:spcPts val="0"/>
              </a:spcAft>
              <a:buNone/>
            </a:pPr>
            <a:r>
              <a:rPr lang="en-GB" sz="4800" b="1">
                <a:solidFill>
                  <a:srgbClr val="2A4B56"/>
                </a:solidFill>
                <a:latin typeface="Fira Sans"/>
                <a:ea typeface="Fira Sans"/>
                <a:cs typeface="Fira Sans"/>
                <a:sym typeface="Fira Sans"/>
              </a:rPr>
              <a:t>Pipeline de données détaillé</a:t>
            </a:r>
            <a:endParaRPr sz="3600" b="1" i="0" u="none" strike="noStrike" cap="none">
              <a:solidFill>
                <a:srgbClr val="0B2036"/>
              </a:solidFill>
              <a:latin typeface="Cardo"/>
              <a:ea typeface="Cardo"/>
              <a:cs typeface="Cardo"/>
              <a:sym typeface="Cardo"/>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2091318669e_1_1"/>
          <p:cNvSpPr txBox="1"/>
          <p:nvPr/>
        </p:nvSpPr>
        <p:spPr>
          <a:xfrm>
            <a:off x="174754" y="85926"/>
            <a:ext cx="16474800" cy="738900"/>
          </a:xfrm>
          <a:prstGeom prst="rect">
            <a:avLst/>
          </a:prstGeom>
          <a:noFill/>
          <a:ln>
            <a:noFill/>
          </a:ln>
        </p:spPr>
        <p:txBody>
          <a:bodyPr spcFirstLastPara="1" wrap="square" lIns="0" tIns="0" rIns="0" bIns="0" anchor="t" anchorCtr="0">
            <a:spAutoFit/>
          </a:bodyPr>
          <a:lstStyle/>
          <a:p>
            <a:pPr marL="0" marR="0" lvl="0" indent="0" algn="l" rtl="0">
              <a:lnSpc>
                <a:spcPct val="145283"/>
              </a:lnSpc>
              <a:spcBef>
                <a:spcPts val="0"/>
              </a:spcBef>
              <a:spcAft>
                <a:spcPts val="0"/>
              </a:spcAft>
              <a:buClr>
                <a:srgbClr val="000000"/>
              </a:buClr>
              <a:buSzPts val="4800"/>
              <a:buFont typeface="Arial"/>
              <a:buNone/>
            </a:pPr>
            <a:r>
              <a:rPr lang="en-GB" sz="4800" b="1">
                <a:solidFill>
                  <a:srgbClr val="2A4B56"/>
                </a:solidFill>
                <a:latin typeface="Fira Sans"/>
                <a:ea typeface="Fira Sans"/>
                <a:cs typeface="Fira Sans"/>
                <a:sym typeface="Fira Sans"/>
              </a:rPr>
              <a:t>Valeur ajoutée en utilisant Pyspark</a:t>
            </a:r>
            <a:endParaRPr sz="4800" b="1" i="0" u="none" strike="noStrike" cap="none">
              <a:solidFill>
                <a:srgbClr val="2A4B56"/>
              </a:solidFill>
              <a:latin typeface="Fira Sans"/>
              <a:ea typeface="Fira Sans"/>
              <a:cs typeface="Fira Sans"/>
              <a:sym typeface="Fira Sans"/>
            </a:endParaRPr>
          </a:p>
        </p:txBody>
      </p:sp>
      <p:pic>
        <p:nvPicPr>
          <p:cNvPr id="611" name="Google Shape;611;g2091318669e_1_1"/>
          <p:cNvPicPr preferRelativeResize="0"/>
          <p:nvPr/>
        </p:nvPicPr>
        <p:blipFill rotWithShape="1">
          <a:blip r:embed="rId3">
            <a:alphaModFix/>
          </a:blip>
          <a:srcRect/>
          <a:stretch/>
        </p:blipFill>
        <p:spPr>
          <a:xfrm rot="5400000">
            <a:off x="9009652" y="1307619"/>
            <a:ext cx="260866" cy="17571927"/>
          </a:xfrm>
          <a:prstGeom prst="rect">
            <a:avLst/>
          </a:prstGeom>
          <a:noFill/>
          <a:ln>
            <a:noFill/>
          </a:ln>
        </p:spPr>
      </p:pic>
      <p:sp>
        <p:nvSpPr>
          <p:cNvPr id="612" name="Google Shape;612;g2091318669e_1_1"/>
          <p:cNvSpPr/>
          <p:nvPr/>
        </p:nvSpPr>
        <p:spPr>
          <a:xfrm>
            <a:off x="16519649" y="79025"/>
            <a:ext cx="1796645" cy="1576342"/>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46ADB9">
              <a:alpha val="34510"/>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613" name="Google Shape;613;g2091318669e_1_1"/>
          <p:cNvSpPr/>
          <p:nvPr/>
        </p:nvSpPr>
        <p:spPr>
          <a:xfrm flipH="1">
            <a:off x="16706108" y="188631"/>
            <a:ext cx="914303" cy="1264592"/>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709"/>
            </a:srgbClr>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614" name="Google Shape;614;g2091318669e_1_1"/>
          <p:cNvSpPr txBox="1"/>
          <p:nvPr/>
        </p:nvSpPr>
        <p:spPr>
          <a:xfrm>
            <a:off x="16842580" y="341031"/>
            <a:ext cx="1091400" cy="1145400"/>
          </a:xfrm>
          <a:prstGeom prst="rect">
            <a:avLst/>
          </a:prstGeom>
          <a:noFill/>
          <a:ln>
            <a:noFill/>
          </a:ln>
        </p:spPr>
        <p:txBody>
          <a:bodyPr spcFirstLastPara="1" wrap="square" lIns="182850" tIns="182850" rIns="182850" bIns="182850" anchor="b" anchorCtr="0">
            <a:noAutofit/>
          </a:bodyPr>
          <a:lstStyle/>
          <a:p>
            <a:pPr marL="0" marR="0" lvl="0" indent="0" algn="l" rtl="0">
              <a:lnSpc>
                <a:spcPct val="100000"/>
              </a:lnSpc>
              <a:spcBef>
                <a:spcPts val="0"/>
              </a:spcBef>
              <a:spcAft>
                <a:spcPts val="0"/>
              </a:spcAft>
              <a:buClr>
                <a:srgbClr val="000000"/>
              </a:buClr>
              <a:buSzPts val="4800"/>
              <a:buFont typeface="Arial"/>
              <a:buNone/>
            </a:pPr>
            <a:r>
              <a:rPr lang="en-GB" sz="4800" b="1" i="0" u="none" strike="noStrike" cap="none">
                <a:solidFill>
                  <a:srgbClr val="D98A23"/>
                </a:solidFill>
                <a:latin typeface="Alegreya Sans SC"/>
                <a:ea typeface="Alegreya Sans SC"/>
                <a:cs typeface="Alegreya Sans SC"/>
                <a:sym typeface="Alegreya Sans SC"/>
              </a:rPr>
              <a:t>03</a:t>
            </a:r>
            <a:endParaRPr sz="3600" b="1" i="0" u="none" strike="noStrike" cap="none">
              <a:solidFill>
                <a:srgbClr val="D98A23"/>
              </a:solidFill>
              <a:latin typeface="Alegreya Sans SC"/>
              <a:ea typeface="Alegreya Sans SC"/>
              <a:cs typeface="Alegreya Sans SC"/>
              <a:sym typeface="Alegreya Sans SC"/>
            </a:endParaRPr>
          </a:p>
        </p:txBody>
      </p:sp>
      <p:grpSp>
        <p:nvGrpSpPr>
          <p:cNvPr id="615" name="Google Shape;615;g2091318669e_1_1"/>
          <p:cNvGrpSpPr/>
          <p:nvPr/>
        </p:nvGrpSpPr>
        <p:grpSpPr>
          <a:xfrm>
            <a:off x="821952" y="4638148"/>
            <a:ext cx="16474992" cy="2453088"/>
            <a:chOff x="1593000" y="2322568"/>
            <a:chExt cx="5957975" cy="643500"/>
          </a:xfrm>
        </p:grpSpPr>
        <p:sp>
          <p:nvSpPr>
            <p:cNvPr id="616" name="Google Shape;616;g2091318669e_1_1"/>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17" name="Google Shape;617;g2091318669e_1_1"/>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18" name="Google Shape;618;g2091318669e_1_1"/>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19" name="Google Shape;619;g2091318669e_1_1"/>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marR="0" lvl="0" indent="0" algn="l" rtl="0">
                <a:lnSpc>
                  <a:spcPct val="115000"/>
                </a:lnSpc>
                <a:spcBef>
                  <a:spcPts val="0"/>
                </a:spcBef>
                <a:spcAft>
                  <a:spcPts val="0"/>
                </a:spcAft>
                <a:buClr>
                  <a:srgbClr val="000000"/>
                </a:buClr>
                <a:buSzPts val="2000"/>
                <a:buFont typeface="Arial"/>
                <a:buNone/>
              </a:pPr>
              <a:r>
                <a:rPr lang="en-GB" sz="2800">
                  <a:solidFill>
                    <a:srgbClr val="FFFFFF"/>
                  </a:solidFill>
                  <a:latin typeface="Calibri" panose="020F0502020204030204" pitchFamily="34" charset="0"/>
                  <a:cs typeface="Calibri" panose="020F0502020204030204" pitchFamily="34" charset="0"/>
                </a:rPr>
                <a:t>Phase de Nettoyage, Sélection et Mise en forme</a:t>
              </a:r>
              <a:endParaRPr sz="2800" i="0" u="none" strike="noStrike" cap="none">
                <a:solidFill>
                  <a:srgbClr val="FFFFFF"/>
                </a:solidFill>
                <a:latin typeface="Calibri" panose="020F0502020204030204" pitchFamily="34" charset="0"/>
                <a:cs typeface="Calibri" panose="020F0502020204030204" pitchFamily="34" charset="0"/>
              </a:endParaRPr>
            </a:p>
          </p:txBody>
        </p:sp>
        <p:sp>
          <p:nvSpPr>
            <p:cNvPr id="620" name="Google Shape;620;g2091318669e_1_1"/>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6860"/>
                </a:srgbClr>
              </a:outerShdw>
            </a:effectLst>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21" name="Google Shape;621;g2091318669e_1_1"/>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5200"/>
                <a:buFont typeface="Arial"/>
                <a:buNone/>
              </a:pPr>
              <a:r>
                <a:rPr lang="en-GB" sz="5200" b="1" i="0" u="none" strike="noStrike" cap="none">
                  <a:solidFill>
                    <a:srgbClr val="FFFFFF"/>
                  </a:solidFill>
                  <a:latin typeface="Calibri" panose="020F0502020204030204" pitchFamily="34" charset="0"/>
                  <a:ea typeface="Roboto"/>
                  <a:cs typeface="Calibri" panose="020F0502020204030204" pitchFamily="34" charset="0"/>
                  <a:sym typeface="Roboto"/>
                </a:rPr>
                <a:t>02</a:t>
              </a:r>
              <a:endParaRPr sz="5200" b="1" i="0" u="none" strike="noStrike" cap="none">
                <a:solidFill>
                  <a:srgbClr val="FFFFFF"/>
                </a:solidFill>
                <a:latin typeface="Calibri" panose="020F0502020204030204" pitchFamily="34" charset="0"/>
                <a:ea typeface="Roboto"/>
                <a:cs typeface="Calibri" panose="020F0502020204030204" pitchFamily="34" charset="0"/>
                <a:sym typeface="Roboto"/>
              </a:endParaRPr>
            </a:p>
          </p:txBody>
        </p:sp>
        <p:sp>
          <p:nvSpPr>
            <p:cNvPr id="622" name="Google Shape;622;g2091318669e_1_1"/>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marR="0" lvl="0" indent="-609600" algn="l" rtl="0">
                <a:lnSpc>
                  <a:spcPct val="115000"/>
                </a:lnSpc>
                <a:spcBef>
                  <a:spcPts val="0"/>
                </a:spcBef>
                <a:spcAft>
                  <a:spcPts val="0"/>
                </a:spcAft>
                <a:buClr>
                  <a:srgbClr val="1B786E"/>
                </a:buClr>
                <a:buSzPts val="2400"/>
                <a:buChar char="●"/>
              </a:pPr>
              <a:r>
                <a:rPr lang="en-GB" sz="2400">
                  <a:solidFill>
                    <a:srgbClr val="1B786E"/>
                  </a:solidFill>
                  <a:latin typeface="Calibri" panose="020F0502020204030204" pitchFamily="34" charset="0"/>
                  <a:cs typeface="Calibri" panose="020F0502020204030204" pitchFamily="34" charset="0"/>
                </a:rPr>
                <a:t>Utilisation des Dataframes pyspark</a:t>
              </a:r>
              <a:endParaRPr sz="2400" i="0" u="none" strike="noStrike" cap="none">
                <a:solidFill>
                  <a:srgbClr val="1B786E"/>
                </a:solidFill>
                <a:latin typeface="Calibri" panose="020F0502020204030204" pitchFamily="34" charset="0"/>
                <a:cs typeface="Calibri" panose="020F0502020204030204" pitchFamily="34" charset="0"/>
              </a:endParaRPr>
            </a:p>
            <a:p>
              <a:pPr marL="1828800" marR="0" lvl="1" indent="-609600" algn="l" rtl="0">
                <a:lnSpc>
                  <a:spcPct val="115000"/>
                </a:lnSpc>
                <a:spcBef>
                  <a:spcPts val="0"/>
                </a:spcBef>
                <a:spcAft>
                  <a:spcPts val="0"/>
                </a:spcAft>
                <a:buClr>
                  <a:srgbClr val="1B786E"/>
                </a:buClr>
                <a:buSzPts val="2400"/>
                <a:buChar char="○"/>
              </a:pPr>
              <a:r>
                <a:rPr lang="en-GB" sz="2400">
                  <a:solidFill>
                    <a:srgbClr val="1B786E"/>
                  </a:solidFill>
                  <a:latin typeface="Calibri" panose="020F0502020204030204" pitchFamily="34" charset="0"/>
                  <a:cs typeface="Calibri" panose="020F0502020204030204" pitchFamily="34" charset="0"/>
                </a:rPr>
                <a:t>Garantir un traitement distribué lors de la modification des données</a:t>
              </a:r>
              <a:endParaRPr sz="2400" i="0" u="none" strike="noStrike" cap="none">
                <a:solidFill>
                  <a:srgbClr val="1B786E"/>
                </a:solidFill>
                <a:latin typeface="Calibri" panose="020F0502020204030204" pitchFamily="34" charset="0"/>
                <a:cs typeface="Calibri" panose="020F0502020204030204" pitchFamily="34" charset="0"/>
              </a:endParaRPr>
            </a:p>
            <a:p>
              <a:pPr marL="1828800" marR="0" lvl="1" indent="-609600" algn="l" rtl="0">
                <a:lnSpc>
                  <a:spcPct val="115000"/>
                </a:lnSpc>
                <a:spcBef>
                  <a:spcPts val="0"/>
                </a:spcBef>
                <a:spcAft>
                  <a:spcPts val="0"/>
                </a:spcAft>
                <a:buClr>
                  <a:srgbClr val="1B786E"/>
                </a:buClr>
                <a:buSzPts val="2400"/>
                <a:buChar char="○"/>
              </a:pPr>
              <a:r>
                <a:rPr lang="en-GB" sz="2400">
                  <a:solidFill>
                    <a:srgbClr val="1B786E"/>
                  </a:solidFill>
                  <a:latin typeface="Calibri" panose="020F0502020204030204" pitchFamily="34" charset="0"/>
                  <a:cs typeface="Calibri" panose="020F0502020204030204" pitchFamily="34" charset="0"/>
                </a:rPr>
                <a:t>Exploitation de la “Lazy evaluation” pour les transformation</a:t>
              </a:r>
              <a:endParaRPr sz="2400" i="0" u="none" strike="noStrike" cap="none">
                <a:solidFill>
                  <a:srgbClr val="1B786E"/>
                </a:solidFill>
                <a:latin typeface="Calibri" panose="020F0502020204030204" pitchFamily="34" charset="0"/>
                <a:cs typeface="Calibri" panose="020F0502020204030204" pitchFamily="34" charset="0"/>
              </a:endParaRPr>
            </a:p>
          </p:txBody>
        </p:sp>
      </p:grpSp>
      <p:grpSp>
        <p:nvGrpSpPr>
          <p:cNvPr id="623" name="Google Shape;623;g2091318669e_1_1"/>
          <p:cNvGrpSpPr/>
          <p:nvPr/>
        </p:nvGrpSpPr>
        <p:grpSpPr>
          <a:xfrm>
            <a:off x="821823" y="1807694"/>
            <a:ext cx="16474992" cy="2678378"/>
            <a:chOff x="1593000" y="2322568"/>
            <a:chExt cx="5957975" cy="643500"/>
          </a:xfrm>
        </p:grpSpPr>
        <p:sp>
          <p:nvSpPr>
            <p:cNvPr id="624" name="Google Shape;624;g2091318669e_1_1"/>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25" name="Google Shape;625;g2091318669e_1_1"/>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panose="020F0502020204030204" pitchFamily="34" charset="0"/>
                <a:cs typeface="Calibri" panose="020F0502020204030204" pitchFamily="34" charset="0"/>
                <a:sym typeface="Arial"/>
              </a:endParaRPr>
            </a:p>
          </p:txBody>
        </p:sp>
        <p:sp>
          <p:nvSpPr>
            <p:cNvPr id="626" name="Google Shape;626;g2091318669e_1_1"/>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27" name="Google Shape;627;g2091318669e_1_1"/>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marR="0" lvl="0" indent="0" algn="l" rtl="0">
                <a:lnSpc>
                  <a:spcPct val="115000"/>
                </a:lnSpc>
                <a:spcBef>
                  <a:spcPts val="0"/>
                </a:spcBef>
                <a:spcAft>
                  <a:spcPts val="0"/>
                </a:spcAft>
                <a:buClr>
                  <a:srgbClr val="000000"/>
                </a:buClr>
                <a:buSzPts val="2000"/>
                <a:buFont typeface="Arial"/>
                <a:buNone/>
              </a:pPr>
              <a:r>
                <a:rPr lang="en-GB" sz="2800">
                  <a:solidFill>
                    <a:srgbClr val="FFFFFF"/>
                  </a:solidFill>
                  <a:latin typeface="Calibri" panose="020F0502020204030204" pitchFamily="34" charset="0"/>
                  <a:cs typeface="Calibri" panose="020F0502020204030204" pitchFamily="34" charset="0"/>
                </a:rPr>
                <a:t>Phase d’Importation</a:t>
              </a:r>
              <a:endParaRPr sz="2800" i="0" u="none" strike="noStrike" cap="none">
                <a:solidFill>
                  <a:srgbClr val="FFFFFF"/>
                </a:solidFill>
                <a:latin typeface="Calibri" panose="020F0502020204030204" pitchFamily="34" charset="0"/>
                <a:cs typeface="Calibri" panose="020F0502020204030204" pitchFamily="34" charset="0"/>
              </a:endParaRPr>
            </a:p>
          </p:txBody>
        </p:sp>
        <p:sp>
          <p:nvSpPr>
            <p:cNvPr id="628" name="Google Shape;628;g2091318669e_1_1"/>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6860"/>
                </a:srgbClr>
              </a:outerShdw>
            </a:effectLst>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29" name="Google Shape;629;g2091318669e_1_1"/>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5200"/>
                <a:buFont typeface="Arial"/>
                <a:buNone/>
              </a:pPr>
              <a:r>
                <a:rPr lang="en-GB" sz="5200" b="1" i="0" u="none" strike="noStrike" cap="none">
                  <a:solidFill>
                    <a:srgbClr val="FFFFFF"/>
                  </a:solidFill>
                  <a:latin typeface="Calibri" panose="020F0502020204030204" pitchFamily="34" charset="0"/>
                  <a:ea typeface="Roboto"/>
                  <a:cs typeface="Calibri" panose="020F0502020204030204" pitchFamily="34" charset="0"/>
                  <a:sym typeface="Roboto"/>
                </a:rPr>
                <a:t>01</a:t>
              </a:r>
              <a:endParaRPr sz="5200" b="1" i="0" u="none" strike="noStrike" cap="none">
                <a:solidFill>
                  <a:srgbClr val="FFFFFF"/>
                </a:solidFill>
                <a:latin typeface="Calibri" panose="020F0502020204030204" pitchFamily="34" charset="0"/>
                <a:ea typeface="Roboto"/>
                <a:cs typeface="Calibri" panose="020F0502020204030204" pitchFamily="34" charset="0"/>
                <a:sym typeface="Roboto"/>
              </a:endParaRPr>
            </a:p>
          </p:txBody>
        </p:sp>
        <p:sp>
          <p:nvSpPr>
            <p:cNvPr id="630" name="Google Shape;630;g2091318669e_1_1"/>
            <p:cNvSpPr/>
            <p:nvPr/>
          </p:nvSpPr>
          <p:spPr>
            <a:xfrm>
              <a:off x="4502150" y="2323750"/>
              <a:ext cx="2971200" cy="642300"/>
            </a:xfrm>
            <a:prstGeom prst="rect">
              <a:avLst/>
            </a:prstGeom>
            <a:noFill/>
            <a:ln>
              <a:noFill/>
            </a:ln>
          </p:spPr>
          <p:txBody>
            <a:bodyPr spcFirstLastPara="1" wrap="square" lIns="182850" tIns="182850" rIns="182850" bIns="182850" anchor="ctr" anchorCtr="0">
              <a:noAutofit/>
            </a:bodyPr>
            <a:lstStyle/>
            <a:p>
              <a:pPr marL="914400" marR="0" lvl="0" indent="-609600" algn="l" rtl="0">
                <a:lnSpc>
                  <a:spcPct val="115000"/>
                </a:lnSpc>
                <a:spcBef>
                  <a:spcPts val="0"/>
                </a:spcBef>
                <a:spcAft>
                  <a:spcPts val="0"/>
                </a:spcAft>
                <a:buClr>
                  <a:srgbClr val="1B786E"/>
                </a:buClr>
                <a:buSzPts val="2400"/>
                <a:buChar char="●"/>
              </a:pPr>
              <a:r>
                <a:rPr lang="en-GB" sz="2400" dirty="0">
                  <a:solidFill>
                    <a:srgbClr val="1B786E"/>
                  </a:solidFill>
                  <a:latin typeface="Calibri" panose="020F0502020204030204" pitchFamily="34" charset="0"/>
                  <a:cs typeface="Calibri" panose="020F0502020204030204" pitchFamily="34" charset="0"/>
                </a:rPr>
                <a:t>Importation des csv </a:t>
              </a:r>
              <a:r>
                <a:rPr lang="en-GB" sz="2400" dirty="0" err="1">
                  <a:solidFill>
                    <a:srgbClr val="1B786E"/>
                  </a:solidFill>
                  <a:latin typeface="Calibri" panose="020F0502020204030204" pitchFamily="34" charset="0"/>
                  <a:cs typeface="Calibri" panose="020F0502020204030204" pitchFamily="34" charset="0"/>
                </a:rPr>
                <a:t>traité</a:t>
              </a:r>
              <a:r>
                <a:rPr lang="en-GB" sz="2400" dirty="0">
                  <a:solidFill>
                    <a:srgbClr val="1B786E"/>
                  </a:solidFill>
                  <a:latin typeface="Calibri" panose="020F0502020204030204" pitchFamily="34" charset="0"/>
                  <a:cs typeface="Calibri" panose="020F0502020204030204" pitchFamily="34" charset="0"/>
                </a:rPr>
                <a:t> </a:t>
              </a:r>
              <a:r>
                <a:rPr lang="en-GB" sz="2400" dirty="0" err="1">
                  <a:solidFill>
                    <a:srgbClr val="1B786E"/>
                  </a:solidFill>
                  <a:latin typeface="Calibri" panose="020F0502020204030204" pitchFamily="34" charset="0"/>
                  <a:cs typeface="Calibri" panose="020F0502020204030204" pitchFamily="34" charset="0"/>
                </a:rPr>
                <a:t>en</a:t>
              </a:r>
              <a:r>
                <a:rPr lang="en-GB" sz="2400" dirty="0">
                  <a:solidFill>
                    <a:srgbClr val="1B786E"/>
                  </a:solidFill>
                  <a:latin typeface="Calibri" panose="020F0502020204030204" pitchFamily="34" charset="0"/>
                  <a:cs typeface="Calibri" panose="020F0502020204030204" pitchFamily="34" charset="0"/>
                </a:rPr>
                <a:t> </a:t>
              </a:r>
              <a:r>
                <a:rPr lang="en-GB" sz="2400" dirty="0" err="1">
                  <a:solidFill>
                    <a:srgbClr val="1B786E"/>
                  </a:solidFill>
                  <a:latin typeface="Calibri" panose="020F0502020204030204" pitchFamily="34" charset="0"/>
                  <a:cs typeface="Calibri" panose="020F0502020204030204" pitchFamily="34" charset="0"/>
                </a:rPr>
                <a:t>mémoire</a:t>
              </a:r>
              <a:endParaRPr sz="2400" dirty="0">
                <a:solidFill>
                  <a:srgbClr val="1B786E"/>
                </a:solidFill>
                <a:latin typeface="Calibri" panose="020F0502020204030204" pitchFamily="34" charset="0"/>
                <a:cs typeface="Calibri" panose="020F0502020204030204" pitchFamily="34" charset="0"/>
              </a:endParaRPr>
            </a:p>
            <a:p>
              <a:pPr marL="914400" marR="0" lvl="1" indent="-381000" algn="l" rtl="0">
                <a:lnSpc>
                  <a:spcPct val="115000"/>
                </a:lnSpc>
                <a:spcBef>
                  <a:spcPts val="0"/>
                </a:spcBef>
                <a:spcAft>
                  <a:spcPts val="0"/>
                </a:spcAft>
                <a:buClr>
                  <a:srgbClr val="1B786E"/>
                </a:buClr>
                <a:buSzPts val="2400"/>
                <a:buChar char="○"/>
              </a:pPr>
              <a:r>
                <a:rPr lang="en-GB" sz="2400" dirty="0">
                  <a:solidFill>
                    <a:srgbClr val="1B786E"/>
                  </a:solidFill>
                  <a:latin typeface="Calibri" panose="020F0502020204030204" pitchFamily="34" charset="0"/>
                  <a:cs typeface="Calibri" panose="020F0502020204030204" pitchFamily="34" charset="0"/>
                </a:rPr>
                <a:t>Optimisation de temps </a:t>
              </a:r>
              <a:r>
                <a:rPr lang="en-GB" sz="2400" dirty="0" err="1">
                  <a:solidFill>
                    <a:srgbClr val="1B786E"/>
                  </a:solidFill>
                  <a:latin typeface="Calibri" panose="020F0502020204030204" pitchFamily="34" charset="0"/>
                  <a:cs typeface="Calibri" panose="020F0502020204030204" pitchFamily="34" charset="0"/>
                </a:rPr>
                <a:t>d’importation</a:t>
              </a:r>
              <a:endParaRPr sz="2400" dirty="0">
                <a:solidFill>
                  <a:srgbClr val="1B786E"/>
                </a:solidFill>
                <a:latin typeface="Calibri" panose="020F0502020204030204" pitchFamily="34" charset="0"/>
                <a:cs typeface="Calibri" panose="020F0502020204030204" pitchFamily="34" charset="0"/>
              </a:endParaRPr>
            </a:p>
            <a:p>
              <a:pPr marL="914400" marR="0" lvl="0" indent="-609600" algn="l" rtl="0">
                <a:lnSpc>
                  <a:spcPct val="115000"/>
                </a:lnSpc>
                <a:spcBef>
                  <a:spcPts val="0"/>
                </a:spcBef>
                <a:spcAft>
                  <a:spcPts val="0"/>
                </a:spcAft>
                <a:buClr>
                  <a:srgbClr val="1B786E"/>
                </a:buClr>
                <a:buSzPts val="2400"/>
                <a:buChar char="●"/>
              </a:pPr>
              <a:r>
                <a:rPr lang="en-GB" sz="2400" dirty="0" err="1">
                  <a:solidFill>
                    <a:srgbClr val="1B786E"/>
                  </a:solidFill>
                  <a:latin typeface="Calibri" panose="020F0502020204030204" pitchFamily="34" charset="0"/>
                  <a:cs typeface="Calibri" panose="020F0502020204030204" pitchFamily="34" charset="0"/>
                </a:rPr>
                <a:t>Création</a:t>
              </a:r>
              <a:r>
                <a:rPr lang="en-GB" sz="2400" dirty="0">
                  <a:solidFill>
                    <a:srgbClr val="1B786E"/>
                  </a:solidFill>
                  <a:latin typeface="Calibri" panose="020F0502020204030204" pitchFamily="34" charset="0"/>
                  <a:cs typeface="Calibri" panose="020F0502020204030204" pitchFamily="34" charset="0"/>
                </a:rPr>
                <a:t> de </a:t>
              </a:r>
              <a:r>
                <a:rPr lang="en-GB" sz="2400" dirty="0" err="1">
                  <a:solidFill>
                    <a:srgbClr val="1B786E"/>
                  </a:solidFill>
                  <a:latin typeface="Calibri" panose="020F0502020204030204" pitchFamily="34" charset="0"/>
                  <a:cs typeface="Calibri" panose="020F0502020204030204" pitchFamily="34" charset="0"/>
                </a:rPr>
                <a:t>Schéma</a:t>
              </a:r>
              <a:r>
                <a:rPr lang="en-GB" sz="2400" dirty="0">
                  <a:solidFill>
                    <a:srgbClr val="1B786E"/>
                  </a:solidFill>
                  <a:latin typeface="Calibri" panose="020F0502020204030204" pitchFamily="34" charset="0"/>
                  <a:cs typeface="Calibri" panose="020F0502020204030204" pitchFamily="34" charset="0"/>
                </a:rPr>
                <a:t> </a:t>
              </a:r>
              <a:r>
                <a:rPr lang="en-GB" sz="2400" dirty="0" err="1">
                  <a:solidFill>
                    <a:srgbClr val="1B786E"/>
                  </a:solidFill>
                  <a:latin typeface="Calibri" panose="020F0502020204030204" pitchFamily="34" charset="0"/>
                  <a:cs typeface="Calibri" panose="020F0502020204030204" pitchFamily="34" charset="0"/>
                </a:rPr>
                <a:t>spécifique</a:t>
              </a:r>
              <a:r>
                <a:rPr lang="en-GB" sz="2400" dirty="0">
                  <a:solidFill>
                    <a:srgbClr val="1B786E"/>
                  </a:solidFill>
                  <a:latin typeface="Calibri" panose="020F0502020204030204" pitchFamily="34" charset="0"/>
                  <a:cs typeface="Calibri" panose="020F0502020204030204" pitchFamily="34" charset="0"/>
                </a:rPr>
                <a:t> par csv</a:t>
              </a:r>
              <a:endParaRPr sz="2400" dirty="0">
                <a:solidFill>
                  <a:srgbClr val="1B786E"/>
                </a:solidFill>
                <a:latin typeface="Calibri" panose="020F0502020204030204" pitchFamily="34" charset="0"/>
                <a:cs typeface="Calibri" panose="020F0502020204030204" pitchFamily="34" charset="0"/>
              </a:endParaRPr>
            </a:p>
            <a:p>
              <a:pPr marL="914400" marR="0" lvl="1" indent="-381000" algn="l" rtl="0">
                <a:lnSpc>
                  <a:spcPct val="115000"/>
                </a:lnSpc>
                <a:spcBef>
                  <a:spcPts val="0"/>
                </a:spcBef>
                <a:spcAft>
                  <a:spcPts val="0"/>
                </a:spcAft>
                <a:buClr>
                  <a:srgbClr val="1B786E"/>
                </a:buClr>
                <a:buSzPts val="2400"/>
                <a:buChar char="○"/>
              </a:pPr>
              <a:r>
                <a:rPr lang="en-GB" sz="2400" dirty="0">
                  <a:solidFill>
                    <a:srgbClr val="1B786E"/>
                  </a:solidFill>
                  <a:latin typeface="Calibri" panose="020F0502020204030204" pitchFamily="34" charset="0"/>
                  <a:cs typeface="Calibri" panose="020F0502020204030204" pitchFamily="34" charset="0"/>
                </a:rPr>
                <a:t>Première étape </a:t>
              </a:r>
              <a:r>
                <a:rPr lang="en-GB" sz="2400" dirty="0" err="1">
                  <a:solidFill>
                    <a:srgbClr val="1B786E"/>
                  </a:solidFill>
                  <a:latin typeface="Calibri" panose="020F0502020204030204" pitchFamily="34" charset="0"/>
                  <a:cs typeface="Calibri" panose="020F0502020204030204" pitchFamily="34" charset="0"/>
                </a:rPr>
                <a:t>vers</a:t>
              </a:r>
              <a:r>
                <a:rPr lang="en-GB" sz="2400" dirty="0">
                  <a:solidFill>
                    <a:srgbClr val="1B786E"/>
                  </a:solidFill>
                  <a:latin typeface="Calibri" panose="020F0502020204030204" pitchFamily="34" charset="0"/>
                  <a:cs typeface="Calibri" panose="020F0502020204030204" pitchFamily="34" charset="0"/>
                </a:rPr>
                <a:t> la </a:t>
              </a:r>
              <a:r>
                <a:rPr lang="en-GB" sz="2400" dirty="0" err="1">
                  <a:solidFill>
                    <a:srgbClr val="1B786E"/>
                  </a:solidFill>
                  <a:latin typeface="Calibri" panose="020F0502020204030204" pitchFamily="34" charset="0"/>
                  <a:cs typeface="Calibri" panose="020F0502020204030204" pitchFamily="34" charset="0"/>
                </a:rPr>
                <a:t>scalabilité</a:t>
              </a:r>
              <a:r>
                <a:rPr lang="en-GB" sz="2400" dirty="0">
                  <a:solidFill>
                    <a:srgbClr val="1B786E"/>
                  </a:solidFill>
                  <a:latin typeface="Calibri" panose="020F0502020204030204" pitchFamily="34" charset="0"/>
                  <a:cs typeface="Calibri" panose="020F0502020204030204" pitchFamily="34" charset="0"/>
                </a:rPr>
                <a:t> dans le </a:t>
              </a:r>
              <a:r>
                <a:rPr lang="en-GB" sz="2400" dirty="0" err="1">
                  <a:solidFill>
                    <a:srgbClr val="1B786E"/>
                  </a:solidFill>
                  <a:latin typeface="Calibri" panose="020F0502020204030204" pitchFamily="34" charset="0"/>
                  <a:cs typeface="Calibri" panose="020F0502020204030204" pitchFamily="34" charset="0"/>
                </a:rPr>
                <a:t>cas</a:t>
              </a:r>
              <a:r>
                <a:rPr lang="en-GB" sz="2400" dirty="0">
                  <a:solidFill>
                    <a:srgbClr val="1B786E"/>
                  </a:solidFill>
                  <a:latin typeface="Calibri" panose="020F0502020204030204" pitchFamily="34" charset="0"/>
                  <a:cs typeface="Calibri" panose="020F0502020204030204" pitchFamily="34" charset="0"/>
                </a:rPr>
                <a:t> </a:t>
              </a:r>
              <a:r>
                <a:rPr lang="en-GB" sz="2400" dirty="0" err="1">
                  <a:solidFill>
                    <a:srgbClr val="1B786E"/>
                  </a:solidFill>
                  <a:latin typeface="Calibri" panose="020F0502020204030204" pitchFamily="34" charset="0"/>
                  <a:cs typeface="Calibri" panose="020F0502020204030204" pitchFamily="34" charset="0"/>
                </a:rPr>
                <a:t>où</a:t>
              </a:r>
              <a:r>
                <a:rPr lang="en-GB" sz="2400" dirty="0">
                  <a:solidFill>
                    <a:srgbClr val="1B786E"/>
                  </a:solidFill>
                  <a:latin typeface="Calibri" panose="020F0502020204030204" pitchFamily="34" charset="0"/>
                  <a:cs typeface="Calibri" panose="020F0502020204030204" pitchFamily="34" charset="0"/>
                </a:rPr>
                <a:t> les </a:t>
              </a:r>
              <a:r>
                <a:rPr lang="en-GB" sz="2400" dirty="0" err="1">
                  <a:solidFill>
                    <a:srgbClr val="1B786E"/>
                  </a:solidFill>
                  <a:latin typeface="Calibri" panose="020F0502020204030204" pitchFamily="34" charset="0"/>
                  <a:cs typeface="Calibri" panose="020F0502020204030204" pitchFamily="34" charset="0"/>
                </a:rPr>
                <a:t>données</a:t>
              </a:r>
              <a:r>
                <a:rPr lang="en-GB" sz="2400" dirty="0">
                  <a:solidFill>
                    <a:srgbClr val="1B786E"/>
                  </a:solidFill>
                  <a:latin typeface="Calibri" panose="020F0502020204030204" pitchFamily="34" charset="0"/>
                  <a:cs typeface="Calibri" panose="020F0502020204030204" pitchFamily="34" charset="0"/>
                </a:rPr>
                <a:t> brutes </a:t>
              </a:r>
              <a:r>
                <a:rPr lang="en-GB" sz="2400" dirty="0" err="1">
                  <a:solidFill>
                    <a:srgbClr val="1B786E"/>
                  </a:solidFill>
                  <a:latin typeface="Calibri" panose="020F0502020204030204" pitchFamily="34" charset="0"/>
                  <a:cs typeface="Calibri" panose="020F0502020204030204" pitchFamily="34" charset="0"/>
                </a:rPr>
                <a:t>augmentent</a:t>
              </a:r>
              <a:r>
                <a:rPr lang="en-GB" sz="2400" dirty="0">
                  <a:solidFill>
                    <a:srgbClr val="1B786E"/>
                  </a:solidFill>
                  <a:latin typeface="Calibri" panose="020F0502020204030204" pitchFamily="34" charset="0"/>
                  <a:cs typeface="Calibri" panose="020F0502020204030204" pitchFamily="34" charset="0"/>
                </a:rPr>
                <a:t> </a:t>
              </a:r>
              <a:r>
                <a:rPr lang="en-GB" sz="2400" dirty="0" err="1">
                  <a:solidFill>
                    <a:srgbClr val="1B786E"/>
                  </a:solidFill>
                  <a:latin typeface="Calibri" panose="020F0502020204030204" pitchFamily="34" charset="0"/>
                  <a:cs typeface="Calibri" panose="020F0502020204030204" pitchFamily="34" charset="0"/>
                </a:rPr>
                <a:t>en</a:t>
              </a:r>
              <a:r>
                <a:rPr lang="en-GB" sz="2400" dirty="0">
                  <a:solidFill>
                    <a:srgbClr val="1B786E"/>
                  </a:solidFill>
                  <a:latin typeface="Calibri" panose="020F0502020204030204" pitchFamily="34" charset="0"/>
                  <a:cs typeface="Calibri" panose="020F0502020204030204" pitchFamily="34" charset="0"/>
                </a:rPr>
                <a:t> temp </a:t>
              </a:r>
              <a:r>
                <a:rPr lang="en-GB" sz="2400" dirty="0" err="1">
                  <a:solidFill>
                    <a:srgbClr val="1B786E"/>
                  </a:solidFill>
                  <a:latin typeface="Calibri" panose="020F0502020204030204" pitchFamily="34" charset="0"/>
                  <a:cs typeface="Calibri" panose="020F0502020204030204" pitchFamily="34" charset="0"/>
                </a:rPr>
                <a:t>réel</a:t>
              </a:r>
              <a:r>
                <a:rPr lang="en-GB" sz="2400" dirty="0">
                  <a:solidFill>
                    <a:srgbClr val="1B786E"/>
                  </a:solidFill>
                  <a:latin typeface="Calibri" panose="020F0502020204030204" pitchFamily="34" charset="0"/>
                  <a:cs typeface="Calibri" panose="020F0502020204030204" pitchFamily="34" charset="0"/>
                </a:rPr>
                <a:t> (Stream de </a:t>
              </a:r>
              <a:r>
                <a:rPr lang="en-GB" sz="2400" dirty="0" err="1">
                  <a:solidFill>
                    <a:srgbClr val="1B786E"/>
                  </a:solidFill>
                  <a:latin typeface="Calibri" panose="020F0502020204030204" pitchFamily="34" charset="0"/>
                  <a:cs typeface="Calibri" panose="020F0502020204030204" pitchFamily="34" charset="0"/>
                </a:rPr>
                <a:t>données</a:t>
              </a:r>
              <a:r>
                <a:rPr lang="en-GB" sz="2400" dirty="0">
                  <a:solidFill>
                    <a:srgbClr val="1B786E"/>
                  </a:solidFill>
                  <a:latin typeface="Calibri" panose="020F0502020204030204" pitchFamily="34" charset="0"/>
                  <a:cs typeface="Calibri" panose="020F0502020204030204" pitchFamily="34" charset="0"/>
                </a:rPr>
                <a:t>)</a:t>
              </a:r>
              <a:endParaRPr sz="2400" dirty="0">
                <a:solidFill>
                  <a:srgbClr val="1B786E"/>
                </a:solidFill>
                <a:latin typeface="Calibri" panose="020F0502020204030204" pitchFamily="34" charset="0"/>
                <a:cs typeface="Calibri" panose="020F0502020204030204" pitchFamily="34" charset="0"/>
              </a:endParaRPr>
            </a:p>
          </p:txBody>
        </p:sp>
      </p:grpSp>
      <p:grpSp>
        <p:nvGrpSpPr>
          <p:cNvPr id="631" name="Google Shape;631;g2091318669e_1_1"/>
          <p:cNvGrpSpPr/>
          <p:nvPr/>
        </p:nvGrpSpPr>
        <p:grpSpPr>
          <a:xfrm>
            <a:off x="821952" y="7305148"/>
            <a:ext cx="16474992" cy="2453088"/>
            <a:chOff x="1593000" y="2322568"/>
            <a:chExt cx="5957975" cy="643500"/>
          </a:xfrm>
        </p:grpSpPr>
        <p:sp>
          <p:nvSpPr>
            <p:cNvPr id="632" name="Google Shape;632;g2091318669e_1_1"/>
            <p:cNvSpPr/>
            <p:nvPr/>
          </p:nvSpPr>
          <p:spPr>
            <a:xfrm>
              <a:off x="3728375" y="2322568"/>
              <a:ext cx="3822600" cy="643500"/>
            </a:xfrm>
            <a:prstGeom prst="rect">
              <a:avLst/>
            </a:prstGeom>
            <a:solidFill>
              <a:srgbClr val="EEEEEE"/>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33" name="Google Shape;633;g2091318669e_1_1"/>
            <p:cNvSpPr/>
            <p:nvPr/>
          </p:nvSpPr>
          <p:spPr>
            <a:xfrm flipH="1">
              <a:off x="2283025" y="2322575"/>
              <a:ext cx="1844400" cy="642600"/>
            </a:xfrm>
            <a:prstGeom prst="rect">
              <a:avLst/>
            </a:prstGeom>
            <a:solidFill>
              <a:srgbClr val="1B786E"/>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34" name="Google Shape;634;g2091318669e_1_1"/>
            <p:cNvSpPr/>
            <p:nvPr/>
          </p:nvSpPr>
          <p:spPr>
            <a:xfrm rot="-5400000">
              <a:off x="3501574" y="1934671"/>
              <a:ext cx="643356" cy="1419149"/>
            </a:xfrm>
            <a:prstGeom prst="flowChartOffpageConnector">
              <a:avLst/>
            </a:prstGeom>
            <a:solidFill>
              <a:srgbClr val="1B786E"/>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35" name="Google Shape;635;g2091318669e_1_1"/>
            <p:cNvSpPr/>
            <p:nvPr/>
          </p:nvSpPr>
          <p:spPr>
            <a:xfrm>
              <a:off x="2342625" y="2399951"/>
              <a:ext cx="1940700" cy="495900"/>
            </a:xfrm>
            <a:prstGeom prst="rect">
              <a:avLst/>
            </a:prstGeom>
            <a:noFill/>
            <a:ln>
              <a:noFill/>
            </a:ln>
          </p:spPr>
          <p:txBody>
            <a:bodyPr spcFirstLastPara="1" wrap="square" lIns="182850" tIns="182850" rIns="182850" bIns="182850" anchor="ctr" anchorCtr="0">
              <a:noAutofit/>
            </a:bodyPr>
            <a:lstStyle/>
            <a:p>
              <a:pPr marL="0" marR="0" lvl="0" indent="0" algn="l" rtl="0">
                <a:lnSpc>
                  <a:spcPct val="115000"/>
                </a:lnSpc>
                <a:spcBef>
                  <a:spcPts val="0"/>
                </a:spcBef>
                <a:spcAft>
                  <a:spcPts val="0"/>
                </a:spcAft>
                <a:buClr>
                  <a:srgbClr val="000000"/>
                </a:buClr>
                <a:buSzPts val="2000"/>
                <a:buFont typeface="Arial"/>
                <a:buNone/>
              </a:pPr>
              <a:r>
                <a:rPr lang="en-GB" sz="2800">
                  <a:solidFill>
                    <a:srgbClr val="FFFFFF"/>
                  </a:solidFill>
                  <a:latin typeface="Calibri" panose="020F0502020204030204" pitchFamily="34" charset="0"/>
                  <a:cs typeface="Calibri" panose="020F0502020204030204" pitchFamily="34" charset="0"/>
                </a:rPr>
                <a:t>Phase d’Analyse</a:t>
              </a:r>
              <a:endParaRPr sz="2800" i="0" u="none" strike="noStrike" cap="none">
                <a:solidFill>
                  <a:srgbClr val="FFFFFF"/>
                </a:solidFill>
                <a:latin typeface="Calibri" panose="020F0502020204030204" pitchFamily="34" charset="0"/>
                <a:cs typeface="Calibri" panose="020F0502020204030204" pitchFamily="34" charset="0"/>
              </a:endParaRPr>
            </a:p>
          </p:txBody>
        </p:sp>
        <p:sp>
          <p:nvSpPr>
            <p:cNvPr id="636" name="Google Shape;636;g2091318669e_1_1"/>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6860"/>
                </a:srgbClr>
              </a:outerShdw>
            </a:effectLst>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panose="020F0502020204030204" pitchFamily="34" charset="0"/>
                <a:cs typeface="Calibri" panose="020F0502020204030204" pitchFamily="34" charset="0"/>
                <a:sym typeface="Arial"/>
              </a:endParaRPr>
            </a:p>
          </p:txBody>
        </p:sp>
        <p:sp>
          <p:nvSpPr>
            <p:cNvPr id="637" name="Google Shape;637;g2091318669e_1_1"/>
            <p:cNvSpPr/>
            <p:nvPr/>
          </p:nvSpPr>
          <p:spPr>
            <a:xfrm>
              <a:off x="1593000" y="2322575"/>
              <a:ext cx="690000" cy="642600"/>
            </a:xfrm>
            <a:prstGeom prst="rect">
              <a:avLst/>
            </a:prstGeom>
            <a:solidFill>
              <a:srgbClr val="1F887E"/>
            </a:solidFill>
            <a:ln>
              <a:noFill/>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Clr>
                  <a:srgbClr val="000000"/>
                </a:buClr>
                <a:buSzPts val="5200"/>
                <a:buFont typeface="Arial"/>
                <a:buNone/>
              </a:pPr>
              <a:r>
                <a:rPr lang="en-GB" sz="5200" b="1" i="0" u="none" strike="noStrike" cap="none">
                  <a:solidFill>
                    <a:srgbClr val="FFFFFF"/>
                  </a:solidFill>
                  <a:latin typeface="Calibri" panose="020F0502020204030204" pitchFamily="34" charset="0"/>
                  <a:ea typeface="Roboto"/>
                  <a:cs typeface="Calibri" panose="020F0502020204030204" pitchFamily="34" charset="0"/>
                  <a:sym typeface="Roboto"/>
                </a:rPr>
                <a:t>0</a:t>
              </a:r>
              <a:r>
                <a:rPr lang="en-GB" sz="5200" b="1">
                  <a:solidFill>
                    <a:srgbClr val="FFFFFF"/>
                  </a:solidFill>
                  <a:latin typeface="Calibri" panose="020F0502020204030204" pitchFamily="34" charset="0"/>
                  <a:ea typeface="Roboto"/>
                  <a:cs typeface="Calibri" panose="020F0502020204030204" pitchFamily="34" charset="0"/>
                  <a:sym typeface="Roboto"/>
                </a:rPr>
                <a:t>3</a:t>
              </a:r>
              <a:endParaRPr sz="5200" b="1" i="0" u="none" strike="noStrike" cap="none">
                <a:solidFill>
                  <a:srgbClr val="FFFFFF"/>
                </a:solidFill>
                <a:latin typeface="Calibri" panose="020F0502020204030204" pitchFamily="34" charset="0"/>
                <a:ea typeface="Roboto"/>
                <a:cs typeface="Calibri" panose="020F0502020204030204" pitchFamily="34" charset="0"/>
                <a:sym typeface="Roboto"/>
              </a:endParaRPr>
            </a:p>
          </p:txBody>
        </p:sp>
        <p:sp>
          <p:nvSpPr>
            <p:cNvPr id="638" name="Google Shape;638;g2091318669e_1_1"/>
            <p:cNvSpPr/>
            <p:nvPr/>
          </p:nvSpPr>
          <p:spPr>
            <a:xfrm>
              <a:off x="4387850" y="2323750"/>
              <a:ext cx="2971200" cy="642300"/>
            </a:xfrm>
            <a:prstGeom prst="rect">
              <a:avLst/>
            </a:prstGeom>
            <a:noFill/>
            <a:ln>
              <a:noFill/>
            </a:ln>
          </p:spPr>
          <p:txBody>
            <a:bodyPr spcFirstLastPara="1" wrap="square" lIns="182850" tIns="182850" rIns="182850" bIns="182850" anchor="ctr" anchorCtr="0">
              <a:noAutofit/>
            </a:bodyPr>
            <a:lstStyle/>
            <a:p>
              <a:pPr marL="914400" marR="0" lvl="0" indent="-609600" algn="l" rtl="0">
                <a:lnSpc>
                  <a:spcPct val="115000"/>
                </a:lnSpc>
                <a:spcBef>
                  <a:spcPts val="0"/>
                </a:spcBef>
                <a:spcAft>
                  <a:spcPts val="0"/>
                </a:spcAft>
                <a:buClr>
                  <a:srgbClr val="1B786E"/>
                </a:buClr>
                <a:buSzPts val="2400"/>
                <a:buChar char="●"/>
              </a:pPr>
              <a:r>
                <a:rPr lang="en-GB" sz="2400">
                  <a:solidFill>
                    <a:srgbClr val="1B786E"/>
                  </a:solidFill>
                  <a:latin typeface="Calibri" panose="020F0502020204030204" pitchFamily="34" charset="0"/>
                  <a:cs typeface="Calibri" panose="020F0502020204030204" pitchFamily="34" charset="0"/>
                </a:rPr>
                <a:t>Utilisation des fichiers parquet</a:t>
              </a:r>
              <a:endParaRPr sz="2400">
                <a:solidFill>
                  <a:srgbClr val="1B786E"/>
                </a:solidFill>
                <a:latin typeface="Calibri" panose="020F0502020204030204" pitchFamily="34" charset="0"/>
                <a:cs typeface="Calibri" panose="020F0502020204030204" pitchFamily="34" charset="0"/>
              </a:endParaRPr>
            </a:p>
            <a:p>
              <a:pPr marL="914400" marR="0" lvl="1" indent="-381000" algn="l" rtl="0">
                <a:lnSpc>
                  <a:spcPct val="115000"/>
                </a:lnSpc>
                <a:spcBef>
                  <a:spcPts val="0"/>
                </a:spcBef>
                <a:spcAft>
                  <a:spcPts val="0"/>
                </a:spcAft>
                <a:buClr>
                  <a:srgbClr val="1B786E"/>
                </a:buClr>
                <a:buSzPts val="2400"/>
                <a:buChar char="○"/>
              </a:pPr>
              <a:r>
                <a:rPr lang="en-GB" sz="2400">
                  <a:solidFill>
                    <a:srgbClr val="1B786E"/>
                  </a:solidFill>
                  <a:latin typeface="Calibri" panose="020F0502020204030204" pitchFamily="34" charset="0"/>
                  <a:cs typeface="Calibri" panose="020F0502020204030204" pitchFamily="34" charset="0"/>
                </a:rPr>
                <a:t>Processing et requêtage rapide</a:t>
              </a:r>
              <a:endParaRPr sz="2400">
                <a:solidFill>
                  <a:srgbClr val="1B786E"/>
                </a:solidFill>
                <a:latin typeface="Calibri" panose="020F0502020204030204" pitchFamily="34" charset="0"/>
                <a:cs typeface="Calibri" panose="020F0502020204030204" pitchFamily="34" charset="0"/>
              </a:endParaRPr>
            </a:p>
            <a:p>
              <a:pPr marL="914400" marR="0" lvl="1" indent="-381000" algn="l" rtl="0">
                <a:lnSpc>
                  <a:spcPct val="115000"/>
                </a:lnSpc>
                <a:spcBef>
                  <a:spcPts val="0"/>
                </a:spcBef>
                <a:spcAft>
                  <a:spcPts val="0"/>
                </a:spcAft>
                <a:buClr>
                  <a:srgbClr val="1B786E"/>
                </a:buClr>
                <a:buSzPts val="2400"/>
                <a:buChar char="○"/>
              </a:pPr>
              <a:r>
                <a:rPr lang="en-GB" sz="2400">
                  <a:solidFill>
                    <a:srgbClr val="1B786E"/>
                  </a:solidFill>
                  <a:latin typeface="Calibri" panose="020F0502020204030204" pitchFamily="34" charset="0"/>
                  <a:cs typeface="Calibri" panose="020F0502020204030204" pitchFamily="34" charset="0"/>
                </a:rPr>
                <a:t>Compression et réduction des coût de stockage</a:t>
              </a:r>
              <a:endParaRPr sz="2400">
                <a:solidFill>
                  <a:srgbClr val="1B786E"/>
                </a:solidFill>
                <a:latin typeface="Calibri" panose="020F0502020204030204" pitchFamily="34" charset="0"/>
                <a:cs typeface="Calibri" panose="020F0502020204030204" pitchFamily="34" charset="0"/>
              </a:endParaRPr>
            </a:p>
          </p:txBody>
        </p:sp>
      </p:grpSp>
    </p:spTree>
  </p:cSld>
  <p:clrMapOvr>
    <a:masterClrMapping/>
  </p:clrMapOvr>
</p:sld>
</file>

<file path=ppt/theme/theme1.xml><?xml version="1.0" encoding="utf-8"?>
<a:theme xmlns:a="http://schemas.openxmlformats.org/drawingml/2006/main" name="Thème1.png">
  <a:themeElements>
    <a:clrScheme name="Simple Light">
      <a:dk1>
        <a:srgbClr val="FFFFFF"/>
      </a:dk1>
      <a:lt1>
        <a:srgbClr val="EFEFEF"/>
      </a:lt1>
      <a:dk2>
        <a:srgbClr val="F1D4BA"/>
      </a:dk2>
      <a:lt2>
        <a:srgbClr val="DFC4AC"/>
      </a:lt2>
      <a:accent1>
        <a:srgbClr val="85C9D1"/>
      </a:accent1>
      <a:accent2>
        <a:srgbClr val="72A9B0"/>
      </a:accent2>
      <a:accent3>
        <a:srgbClr val="5596AC"/>
      </a:accent3>
      <a:accent4>
        <a:srgbClr val="232E44"/>
      </a:accent4>
      <a:accent5>
        <a:srgbClr val="D98A23"/>
      </a:accent5>
      <a:accent6>
        <a:srgbClr val="342524"/>
      </a:accent6>
      <a:hlink>
        <a:srgbClr val="232E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1019</Words>
  <Application>Microsoft Office PowerPoint</Application>
  <PresentationFormat>Personnalisé</PresentationFormat>
  <Paragraphs>220</Paragraphs>
  <Slides>15</Slides>
  <Notes>15</Notes>
  <HiddenSlides>1</HiddenSlides>
  <MMClips>0</MMClips>
  <ScaleCrop>false</ScaleCrop>
  <HeadingPairs>
    <vt:vector size="6" baseType="variant">
      <vt:variant>
        <vt:lpstr>Polices utilisées</vt:lpstr>
      </vt:variant>
      <vt:variant>
        <vt:i4>18</vt:i4>
      </vt:variant>
      <vt:variant>
        <vt:lpstr>Thème</vt:lpstr>
      </vt:variant>
      <vt:variant>
        <vt:i4>1</vt:i4>
      </vt:variant>
      <vt:variant>
        <vt:lpstr>Titres des diapositives</vt:lpstr>
      </vt:variant>
      <vt:variant>
        <vt:i4>15</vt:i4>
      </vt:variant>
    </vt:vector>
  </HeadingPairs>
  <TitlesOfParts>
    <vt:vector size="34" baseType="lpstr">
      <vt:lpstr>Anaheim</vt:lpstr>
      <vt:lpstr>Geo</vt:lpstr>
      <vt:lpstr>Noto Sans Symbols</vt:lpstr>
      <vt:lpstr>Arial</vt:lpstr>
      <vt:lpstr>Roboto Condensed</vt:lpstr>
      <vt:lpstr>Twentieth Century</vt:lpstr>
      <vt:lpstr>Alegreya Sans SC</vt:lpstr>
      <vt:lpstr>Nanum Gothic</vt:lpstr>
      <vt:lpstr>Calibri</vt:lpstr>
      <vt:lpstr>Cabin</vt:lpstr>
      <vt:lpstr>Lato</vt:lpstr>
      <vt:lpstr>Cardo</vt:lpstr>
      <vt:lpstr>Quattrocento Sans</vt:lpstr>
      <vt:lpstr>Georgia</vt:lpstr>
      <vt:lpstr>Avenir</vt:lpstr>
      <vt:lpstr>Roboto</vt:lpstr>
      <vt:lpstr>Roboto Condensed Light</vt:lpstr>
      <vt:lpstr>Fira Sans</vt:lpstr>
      <vt:lpstr>Thème1.png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hp</dc:creator>
  <cp:lastModifiedBy>Khaoula Aroui</cp:lastModifiedBy>
  <cp:revision>3</cp:revision>
  <dcterms:created xsi:type="dcterms:W3CDTF">2006-08-16T00:00:00Z</dcterms:created>
  <dcterms:modified xsi:type="dcterms:W3CDTF">2023-02-16T07:38:14Z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0x0101000B7BBE98651F7A43AC7BF2F06836443C</vt:lpwstr>
  </property>
</Properties>
</file>